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handoutMasterIdLst>
    <p:handoutMasterId r:id="rId12"/>
  </p:handoutMasterIdLst>
  <p:sldIdLst>
    <p:sldId id="256" r:id="rId2"/>
    <p:sldId id="259" r:id="rId3"/>
    <p:sldId id="260" r:id="rId4"/>
    <p:sldId id="317" r:id="rId5"/>
    <p:sldId id="314" r:id="rId6"/>
    <p:sldId id="315" r:id="rId7"/>
    <p:sldId id="316" r:id="rId8"/>
    <p:sldId id="318" r:id="rId9"/>
    <p:sldId id="31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6CC4F-049C-59A1-197E-BE522973F22A}" v="94" dt="2023-02-05T15:07:07.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03"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narsaiah" userId="S::p.narsaiah@staff.vce.ac.in::3250f908-84d8-4c73-86ac-667d2477e466" providerId="AD" clId="Web-{92B6CC4F-049C-59A1-197E-BE522973F22A}"/>
    <pc:docChg chg="modSld">
      <pc:chgData name="p.narsaiah" userId="S::p.narsaiah@staff.vce.ac.in::3250f908-84d8-4c73-86ac-667d2477e466" providerId="AD" clId="Web-{92B6CC4F-049C-59A1-197E-BE522973F22A}" dt="2023-02-05T15:07:07.838" v="90" actId="20577"/>
      <pc:docMkLst>
        <pc:docMk/>
      </pc:docMkLst>
      <pc:sldChg chg="modSp">
        <pc:chgData name="p.narsaiah" userId="S::p.narsaiah@staff.vce.ac.in::3250f908-84d8-4c73-86ac-667d2477e466" providerId="AD" clId="Web-{92B6CC4F-049C-59A1-197E-BE522973F22A}" dt="2023-02-05T15:07:07.838" v="90" actId="20577"/>
        <pc:sldMkLst>
          <pc:docMk/>
          <pc:sldMk cId="4177886870" sldId="256"/>
        </pc:sldMkLst>
        <pc:spChg chg="mod">
          <ac:chgData name="p.narsaiah" userId="S::p.narsaiah@staff.vce.ac.in::3250f908-84d8-4c73-86ac-667d2477e466" providerId="AD" clId="Web-{92B6CC4F-049C-59A1-197E-BE522973F22A}" dt="2023-02-05T15:07:07.838" v="90" actId="20577"/>
          <ac:spMkLst>
            <pc:docMk/>
            <pc:sldMk cId="4177886870" sldId="256"/>
            <ac:spMk id="2" creationId="{00000000-0000-0000-0000-000000000000}"/>
          </ac:spMkLst>
        </pc:spChg>
      </pc:sldChg>
      <pc:sldChg chg="addSp modSp">
        <pc:chgData name="p.narsaiah" userId="S::p.narsaiah@staff.vce.ac.in::3250f908-84d8-4c73-86ac-667d2477e466" providerId="AD" clId="Web-{92B6CC4F-049C-59A1-197E-BE522973F22A}" dt="2023-02-05T15:05:55.570" v="38" actId="20577"/>
        <pc:sldMkLst>
          <pc:docMk/>
          <pc:sldMk cId="1008229877" sldId="313"/>
        </pc:sldMkLst>
        <pc:spChg chg="add mod">
          <ac:chgData name="p.narsaiah" userId="S::p.narsaiah@staff.vce.ac.in::3250f908-84d8-4c73-86ac-667d2477e466" providerId="AD" clId="Web-{92B6CC4F-049C-59A1-197E-BE522973F22A}" dt="2023-02-05T15:05:55.570" v="38" actId="20577"/>
          <ac:spMkLst>
            <pc:docMk/>
            <pc:sldMk cId="1008229877" sldId="313"/>
            <ac:spMk id="6" creationId="{ABA254D1-5C5F-3452-0537-CEF0AEFA9F4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03F0D3-46B0-43B4-B130-6A18B8C0068C}" type="datetimeFigureOut">
              <a:rPr lang="en-US" smtClean="0"/>
              <a:t>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Prepared by NARSAIAH PUTTA</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676D85-E76F-44C2-AD19-D5D66B9DCACC}" type="slidenum">
              <a:rPr lang="en-US" smtClean="0"/>
              <a:t>‹#›</a:t>
            </a:fld>
            <a:endParaRPr lang="en-US"/>
          </a:p>
        </p:txBody>
      </p:sp>
    </p:spTree>
    <p:extLst>
      <p:ext uri="{BB962C8B-B14F-4D97-AF65-F5344CB8AC3E}">
        <p14:creationId xmlns:p14="http://schemas.microsoft.com/office/powerpoint/2010/main" val="26634473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12746-E9FE-4D4E-9018-5120E736CCD7}" type="datetimeFigureOut">
              <a:rPr lang="en-US" smtClean="0"/>
              <a:t>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Prepared by NARSAIAH PUTTA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CDDDE-2323-489B-A0BC-E5C6D6682080}" type="slidenum">
              <a:rPr lang="en-US" smtClean="0"/>
              <a:t>‹#›</a:t>
            </a:fld>
            <a:endParaRPr lang="en-US"/>
          </a:p>
        </p:txBody>
      </p:sp>
    </p:spTree>
    <p:extLst>
      <p:ext uri="{BB962C8B-B14F-4D97-AF65-F5344CB8AC3E}">
        <p14:creationId xmlns:p14="http://schemas.microsoft.com/office/powerpoint/2010/main" val="369700141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6CDDDE-2323-489B-A0BC-E5C6D6682080}" type="slidenum">
              <a:rPr lang="en-US" smtClean="0"/>
              <a:t>1</a:t>
            </a:fld>
            <a:endParaRPr lang="en-US"/>
          </a:p>
        </p:txBody>
      </p:sp>
      <p:sp>
        <p:nvSpPr>
          <p:cNvPr id="5" name="Footer Placeholder 4"/>
          <p:cNvSpPr>
            <a:spLocks noGrp="1"/>
          </p:cNvSpPr>
          <p:nvPr>
            <p:ph type="ftr" sz="quarter" idx="11"/>
          </p:nvPr>
        </p:nvSpPr>
        <p:spPr/>
        <p:txBody>
          <a:bodyPr/>
          <a:lstStyle/>
          <a:p>
            <a:r>
              <a:rPr lang="en-US"/>
              <a:t>Prepared by NARSAIAH PUTTA</a:t>
            </a:r>
          </a:p>
        </p:txBody>
      </p:sp>
    </p:spTree>
    <p:extLst>
      <p:ext uri="{BB962C8B-B14F-4D97-AF65-F5344CB8AC3E}">
        <p14:creationId xmlns:p14="http://schemas.microsoft.com/office/powerpoint/2010/main" val="428844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Prepared by NARSAIAH PUTTA</a:t>
            </a:r>
          </a:p>
        </p:txBody>
      </p:sp>
      <p:sp>
        <p:nvSpPr>
          <p:cNvPr id="5" name="Slide Number Placeholder 4"/>
          <p:cNvSpPr>
            <a:spLocks noGrp="1"/>
          </p:cNvSpPr>
          <p:nvPr>
            <p:ph type="sldNum" sz="quarter" idx="11"/>
          </p:nvPr>
        </p:nvSpPr>
        <p:spPr/>
        <p:txBody>
          <a:bodyPr/>
          <a:lstStyle/>
          <a:p>
            <a:fld id="{CF6CDDDE-2323-489B-A0BC-E5C6D6682080}" type="slidenum">
              <a:rPr lang="en-US" smtClean="0"/>
              <a:t>2</a:t>
            </a:fld>
            <a:endParaRPr lang="en-US"/>
          </a:p>
        </p:txBody>
      </p:sp>
    </p:spTree>
    <p:extLst>
      <p:ext uri="{BB962C8B-B14F-4D97-AF65-F5344CB8AC3E}">
        <p14:creationId xmlns:p14="http://schemas.microsoft.com/office/powerpoint/2010/main" val="2580491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Prepared by NARSAIAH PUTTA</a:t>
            </a:r>
          </a:p>
        </p:txBody>
      </p:sp>
      <p:sp>
        <p:nvSpPr>
          <p:cNvPr id="5" name="Slide Number Placeholder 4"/>
          <p:cNvSpPr>
            <a:spLocks noGrp="1"/>
          </p:cNvSpPr>
          <p:nvPr>
            <p:ph type="sldNum" sz="quarter" idx="11"/>
          </p:nvPr>
        </p:nvSpPr>
        <p:spPr/>
        <p:txBody>
          <a:bodyPr/>
          <a:lstStyle/>
          <a:p>
            <a:fld id="{CF6CDDDE-2323-489B-A0BC-E5C6D6682080}" type="slidenum">
              <a:rPr lang="en-US" smtClean="0"/>
              <a:t>3</a:t>
            </a:fld>
            <a:endParaRPr lang="en-US"/>
          </a:p>
        </p:txBody>
      </p:sp>
    </p:spTree>
    <p:extLst>
      <p:ext uri="{BB962C8B-B14F-4D97-AF65-F5344CB8AC3E}">
        <p14:creationId xmlns:p14="http://schemas.microsoft.com/office/powerpoint/2010/main" val="333323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6CDDDE-2323-489B-A0BC-E5C6D6682080}" type="slidenum">
              <a:rPr lang="en-US" smtClean="0"/>
              <a:t>9</a:t>
            </a:fld>
            <a:endParaRPr lang="en-US"/>
          </a:p>
        </p:txBody>
      </p:sp>
      <p:sp>
        <p:nvSpPr>
          <p:cNvPr id="5" name="Footer Placeholder 4"/>
          <p:cNvSpPr>
            <a:spLocks noGrp="1"/>
          </p:cNvSpPr>
          <p:nvPr>
            <p:ph type="ftr" sz="quarter" idx="11"/>
          </p:nvPr>
        </p:nvSpPr>
        <p:spPr/>
        <p:txBody>
          <a:bodyPr/>
          <a:lstStyle/>
          <a:p>
            <a:r>
              <a:rPr lang="en-US"/>
              <a:t>Prepared by NARSAIAH PUTTA</a:t>
            </a:r>
          </a:p>
        </p:txBody>
      </p:sp>
    </p:spTree>
    <p:extLst>
      <p:ext uri="{BB962C8B-B14F-4D97-AF65-F5344CB8AC3E}">
        <p14:creationId xmlns:p14="http://schemas.microsoft.com/office/powerpoint/2010/main" val="89189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2632E9-0A1E-4F85-9D0E-AF99EF3959E0}" type="datetime1">
              <a:rPr lang="en-US" smtClean="0"/>
              <a:t>2/5/2023</a:t>
            </a:fld>
            <a:endParaRPr lang="en-US"/>
          </a:p>
        </p:txBody>
      </p:sp>
      <p:sp>
        <p:nvSpPr>
          <p:cNvPr id="5" name="Footer Placeholder 4"/>
          <p:cNvSpPr>
            <a:spLocks noGrp="1"/>
          </p:cNvSpPr>
          <p:nvPr>
            <p:ph type="ftr" sz="quarter" idx="11"/>
          </p:nvPr>
        </p:nvSpPr>
        <p:spPr/>
        <p:txBody>
          <a:bodyPr/>
          <a:lstStyle/>
          <a:p>
            <a:r>
              <a:rPr lang="en-US"/>
              <a:t>NARSAIAH    PUTTA                                                                                VCE         </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374082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A29D2-5BA0-4635-8A50-ADA77C7DDC0D}" type="datetime1">
              <a:rPr lang="en-US" smtClean="0"/>
              <a:t>2/5/2023</a:t>
            </a:fld>
            <a:endParaRPr lang="en-US"/>
          </a:p>
        </p:txBody>
      </p:sp>
      <p:sp>
        <p:nvSpPr>
          <p:cNvPr id="5" name="Footer Placeholder 4"/>
          <p:cNvSpPr>
            <a:spLocks noGrp="1"/>
          </p:cNvSpPr>
          <p:nvPr>
            <p:ph type="ftr" sz="quarter" idx="11"/>
          </p:nvPr>
        </p:nvSpPr>
        <p:spPr/>
        <p:txBody>
          <a:bodyPr/>
          <a:lstStyle/>
          <a:p>
            <a:r>
              <a:rPr lang="en-US"/>
              <a:t>NARSAIAH    PUTTA                                                                                VCE         </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341366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CFDB5-1C01-41FE-8AC2-216B01873521}" type="datetime1">
              <a:rPr lang="en-US" smtClean="0"/>
              <a:t>2/5/2023</a:t>
            </a:fld>
            <a:endParaRPr lang="en-US"/>
          </a:p>
        </p:txBody>
      </p:sp>
      <p:sp>
        <p:nvSpPr>
          <p:cNvPr id="5" name="Footer Placeholder 4"/>
          <p:cNvSpPr>
            <a:spLocks noGrp="1"/>
          </p:cNvSpPr>
          <p:nvPr>
            <p:ph type="ftr" sz="quarter" idx="11"/>
          </p:nvPr>
        </p:nvSpPr>
        <p:spPr/>
        <p:txBody>
          <a:bodyPr/>
          <a:lstStyle/>
          <a:p>
            <a:r>
              <a:rPr lang="en-US"/>
              <a:t>NARSAIAH    PUTTA                                                                                VCE         </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4CED7A-2A88-4590-8C80-8116562D8DA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4746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CB9D88-7A02-4D3D-895D-26A953DFEE17}" type="datetime1">
              <a:rPr lang="en-US" smtClean="0"/>
              <a:t>2/5/2023</a:t>
            </a:fld>
            <a:endParaRPr lang="en-US"/>
          </a:p>
        </p:txBody>
      </p:sp>
      <p:sp>
        <p:nvSpPr>
          <p:cNvPr id="6" name="Footer Placeholder 5"/>
          <p:cNvSpPr>
            <a:spLocks noGrp="1"/>
          </p:cNvSpPr>
          <p:nvPr>
            <p:ph type="ftr" sz="quarter" idx="11"/>
          </p:nvPr>
        </p:nvSpPr>
        <p:spPr/>
        <p:txBody>
          <a:bodyPr/>
          <a:lstStyle/>
          <a:p>
            <a:r>
              <a:rPr lang="en-US"/>
              <a:t>NARSAIAH    PUTTA                                                                                VCE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900975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D8743C-BF23-46A4-BE37-C8D7F602C56B}" type="datetime1">
              <a:rPr lang="en-US" smtClean="0"/>
              <a:t>2/5/2023</a:t>
            </a:fld>
            <a:endParaRPr lang="en-US"/>
          </a:p>
        </p:txBody>
      </p:sp>
      <p:sp>
        <p:nvSpPr>
          <p:cNvPr id="6" name="Footer Placeholder 5"/>
          <p:cNvSpPr>
            <a:spLocks noGrp="1"/>
          </p:cNvSpPr>
          <p:nvPr>
            <p:ph type="ftr" sz="quarter" idx="11"/>
          </p:nvPr>
        </p:nvSpPr>
        <p:spPr/>
        <p:txBody>
          <a:bodyPr/>
          <a:lstStyle/>
          <a:p>
            <a:r>
              <a:rPr lang="en-US"/>
              <a:t>NARSAIAH    PUTTA                                                                                VCE         </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4CED7A-2A88-4590-8C80-8116562D8DA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439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6663E1-557D-483D-A2FE-C5CA40202239}" type="datetime1">
              <a:rPr lang="en-US" smtClean="0"/>
              <a:t>2/5/2023</a:t>
            </a:fld>
            <a:endParaRPr lang="en-US"/>
          </a:p>
        </p:txBody>
      </p:sp>
      <p:sp>
        <p:nvSpPr>
          <p:cNvPr id="6" name="Footer Placeholder 5"/>
          <p:cNvSpPr>
            <a:spLocks noGrp="1"/>
          </p:cNvSpPr>
          <p:nvPr>
            <p:ph type="ftr" sz="quarter" idx="11"/>
          </p:nvPr>
        </p:nvSpPr>
        <p:spPr/>
        <p:txBody>
          <a:bodyPr/>
          <a:lstStyle/>
          <a:p>
            <a:r>
              <a:rPr lang="en-US"/>
              <a:t>NARSAIAH    PUTTA                                                                                VCE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4066647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A4023-B443-47CC-AF9C-954F6B621EE9}" type="datetime1">
              <a:rPr lang="en-US" smtClean="0"/>
              <a:t>2/5/2023</a:t>
            </a:fld>
            <a:endParaRPr lang="en-US"/>
          </a:p>
        </p:txBody>
      </p:sp>
      <p:sp>
        <p:nvSpPr>
          <p:cNvPr id="5" name="Footer Placeholder 4"/>
          <p:cNvSpPr>
            <a:spLocks noGrp="1"/>
          </p:cNvSpPr>
          <p:nvPr>
            <p:ph type="ftr" sz="quarter" idx="11"/>
          </p:nvPr>
        </p:nvSpPr>
        <p:spPr/>
        <p:txBody>
          <a:bodyPr/>
          <a:lstStyle/>
          <a:p>
            <a:r>
              <a:rPr lang="en-US"/>
              <a:t>NARSAIAH    PUTTA                                                                                VCE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4167903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BA3ED-DFA2-4D16-9C00-ECD3F61582C4}" type="datetime1">
              <a:rPr lang="en-US" smtClean="0"/>
              <a:t>2/5/2023</a:t>
            </a:fld>
            <a:endParaRPr lang="en-US"/>
          </a:p>
        </p:txBody>
      </p:sp>
      <p:sp>
        <p:nvSpPr>
          <p:cNvPr id="5" name="Footer Placeholder 4"/>
          <p:cNvSpPr>
            <a:spLocks noGrp="1"/>
          </p:cNvSpPr>
          <p:nvPr>
            <p:ph type="ftr" sz="quarter" idx="11"/>
          </p:nvPr>
        </p:nvSpPr>
        <p:spPr/>
        <p:txBody>
          <a:bodyPr/>
          <a:lstStyle/>
          <a:p>
            <a:r>
              <a:rPr lang="en-US"/>
              <a:t>NARSAIAH    PUTTA                                                                                VCE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298061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E8AE1-0E26-41EE-B32A-3EB32ED3AD20}" type="datetime1">
              <a:rPr lang="en-US" smtClean="0"/>
              <a:t>2/5/2023</a:t>
            </a:fld>
            <a:endParaRPr lang="en-US"/>
          </a:p>
        </p:txBody>
      </p:sp>
      <p:sp>
        <p:nvSpPr>
          <p:cNvPr id="5" name="Footer Placeholder 4"/>
          <p:cNvSpPr>
            <a:spLocks noGrp="1"/>
          </p:cNvSpPr>
          <p:nvPr>
            <p:ph type="ftr" sz="quarter" idx="11"/>
          </p:nvPr>
        </p:nvSpPr>
        <p:spPr/>
        <p:txBody>
          <a:bodyPr/>
          <a:lstStyle/>
          <a:p>
            <a:r>
              <a:rPr lang="en-US"/>
              <a:t>NARSAIAH    PUTTA                                                                                VCE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104503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85FC-4781-424E-8E59-CB8A684CD6A3}" type="datetime1">
              <a:rPr lang="en-US" smtClean="0"/>
              <a:t>2/5/2023</a:t>
            </a:fld>
            <a:endParaRPr lang="en-US"/>
          </a:p>
        </p:txBody>
      </p:sp>
      <p:sp>
        <p:nvSpPr>
          <p:cNvPr id="5" name="Footer Placeholder 4"/>
          <p:cNvSpPr>
            <a:spLocks noGrp="1"/>
          </p:cNvSpPr>
          <p:nvPr>
            <p:ph type="ftr" sz="quarter" idx="11"/>
          </p:nvPr>
        </p:nvSpPr>
        <p:spPr/>
        <p:txBody>
          <a:bodyPr/>
          <a:lstStyle/>
          <a:p>
            <a:r>
              <a:rPr lang="en-US"/>
              <a:t>NARSAIAH    PUTTA                                                                                VCE         </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412547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9C8561-128B-4BC1-B485-4E217FD49B2A}" type="datetime1">
              <a:rPr lang="en-US" smtClean="0"/>
              <a:t>2/5/2023</a:t>
            </a:fld>
            <a:endParaRPr lang="en-US"/>
          </a:p>
        </p:txBody>
      </p:sp>
      <p:sp>
        <p:nvSpPr>
          <p:cNvPr id="6" name="Footer Placeholder 5"/>
          <p:cNvSpPr>
            <a:spLocks noGrp="1"/>
          </p:cNvSpPr>
          <p:nvPr>
            <p:ph type="ftr" sz="quarter" idx="11"/>
          </p:nvPr>
        </p:nvSpPr>
        <p:spPr/>
        <p:txBody>
          <a:bodyPr/>
          <a:lstStyle/>
          <a:p>
            <a:r>
              <a:rPr lang="en-US"/>
              <a:t>NARSAIAH    PUTTA                                                                                VCE         </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141929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C23F71-6249-438B-A1A5-CC1192BA9564}" type="datetime1">
              <a:rPr lang="en-US" smtClean="0"/>
              <a:t>2/5/2023</a:t>
            </a:fld>
            <a:endParaRPr lang="en-US"/>
          </a:p>
        </p:txBody>
      </p:sp>
      <p:sp>
        <p:nvSpPr>
          <p:cNvPr id="8" name="Footer Placeholder 7"/>
          <p:cNvSpPr>
            <a:spLocks noGrp="1"/>
          </p:cNvSpPr>
          <p:nvPr>
            <p:ph type="ftr" sz="quarter" idx="11"/>
          </p:nvPr>
        </p:nvSpPr>
        <p:spPr/>
        <p:txBody>
          <a:bodyPr/>
          <a:lstStyle/>
          <a:p>
            <a:r>
              <a:rPr lang="en-US"/>
              <a:t>NARSAIAH    PUTTA                                                                                VCE         </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378014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B6E99-5F48-41D1-B109-66B2D81B9286}" type="datetime1">
              <a:rPr lang="en-US" smtClean="0"/>
              <a:t>2/5/2023</a:t>
            </a:fld>
            <a:endParaRPr lang="en-US"/>
          </a:p>
        </p:txBody>
      </p:sp>
      <p:sp>
        <p:nvSpPr>
          <p:cNvPr id="4" name="Footer Placeholder 3"/>
          <p:cNvSpPr>
            <a:spLocks noGrp="1"/>
          </p:cNvSpPr>
          <p:nvPr>
            <p:ph type="ftr" sz="quarter" idx="11"/>
          </p:nvPr>
        </p:nvSpPr>
        <p:spPr/>
        <p:txBody>
          <a:bodyPr/>
          <a:lstStyle/>
          <a:p>
            <a:r>
              <a:rPr lang="en-US"/>
              <a:t>NARSAIAH    PUTTA                                                                                VCE         </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263143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996FB-680C-4EE6-BF55-D169F4E6A925}" type="datetime1">
              <a:rPr lang="en-US" smtClean="0"/>
              <a:t>2/5/2023</a:t>
            </a:fld>
            <a:endParaRPr lang="en-US"/>
          </a:p>
        </p:txBody>
      </p:sp>
      <p:sp>
        <p:nvSpPr>
          <p:cNvPr id="3" name="Footer Placeholder 2"/>
          <p:cNvSpPr>
            <a:spLocks noGrp="1"/>
          </p:cNvSpPr>
          <p:nvPr>
            <p:ph type="ftr" sz="quarter" idx="11"/>
          </p:nvPr>
        </p:nvSpPr>
        <p:spPr/>
        <p:txBody>
          <a:bodyPr/>
          <a:lstStyle/>
          <a:p>
            <a:r>
              <a:rPr lang="en-US"/>
              <a:t>NARSAIAH    PUTTA                                                                                VCE         </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167351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40D08-744A-46BA-A2E0-9F90AF6B33EF}" type="datetime1">
              <a:rPr lang="en-US" smtClean="0"/>
              <a:t>2/5/2023</a:t>
            </a:fld>
            <a:endParaRPr lang="en-US"/>
          </a:p>
        </p:txBody>
      </p:sp>
      <p:sp>
        <p:nvSpPr>
          <p:cNvPr id="6" name="Footer Placeholder 5"/>
          <p:cNvSpPr>
            <a:spLocks noGrp="1"/>
          </p:cNvSpPr>
          <p:nvPr>
            <p:ph type="ftr" sz="quarter" idx="11"/>
          </p:nvPr>
        </p:nvSpPr>
        <p:spPr/>
        <p:txBody>
          <a:bodyPr/>
          <a:lstStyle/>
          <a:p>
            <a:r>
              <a:rPr lang="en-US"/>
              <a:t>NARSAIAH    PUTTA                                                                                VCE         </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160480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1918E-568B-432A-8A47-FDCAEFCAA18A}" type="datetime1">
              <a:rPr lang="en-US" smtClean="0"/>
              <a:t>2/5/2023</a:t>
            </a:fld>
            <a:endParaRPr lang="en-US"/>
          </a:p>
        </p:txBody>
      </p:sp>
      <p:sp>
        <p:nvSpPr>
          <p:cNvPr id="6" name="Footer Placeholder 5"/>
          <p:cNvSpPr>
            <a:spLocks noGrp="1"/>
          </p:cNvSpPr>
          <p:nvPr>
            <p:ph type="ftr" sz="quarter" idx="11"/>
          </p:nvPr>
        </p:nvSpPr>
        <p:spPr/>
        <p:txBody>
          <a:bodyPr/>
          <a:lstStyle/>
          <a:p>
            <a:r>
              <a:rPr lang="en-US"/>
              <a:t>NARSAIAH    PUTTA                                                                                VCE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4CED7A-2A88-4590-8C80-8116562D8DA0}" type="slidenum">
              <a:rPr lang="en-US" smtClean="0"/>
              <a:t>‹#›</a:t>
            </a:fld>
            <a:endParaRPr lang="en-US"/>
          </a:p>
        </p:txBody>
      </p:sp>
    </p:spTree>
    <p:extLst>
      <p:ext uri="{BB962C8B-B14F-4D97-AF65-F5344CB8AC3E}">
        <p14:creationId xmlns:p14="http://schemas.microsoft.com/office/powerpoint/2010/main" val="139636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59ED3A-D341-4DC8-8CF9-A06938E2772D}" type="datetime1">
              <a:rPr lang="en-US" smtClean="0"/>
              <a:t>2/5/2023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NARSAIAH    PUTTA                                                                                VCE         </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4CED7A-2A88-4590-8C80-8116562D8DA0}" type="slidenum">
              <a:rPr lang="en-US" smtClean="0"/>
              <a:t>‹#›</a:t>
            </a:fld>
            <a:endParaRPr lang="en-US"/>
          </a:p>
        </p:txBody>
      </p:sp>
    </p:spTree>
    <p:extLst>
      <p:ext uri="{BB962C8B-B14F-4D97-AF65-F5344CB8AC3E}">
        <p14:creationId xmlns:p14="http://schemas.microsoft.com/office/powerpoint/2010/main" val="682586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mputer_processor"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792" y="337024"/>
            <a:ext cx="9471981" cy="2457507"/>
          </a:xfrm>
        </p:spPr>
        <p:txBody>
          <a:bodyPr>
            <a:noAutofit/>
          </a:bodyPr>
          <a:lstStyle/>
          <a:p>
            <a:pPr algn="ctr"/>
            <a:r>
              <a:rPr lang="en-US" sz="4000" dirty="0">
                <a:latin typeface="Times New Roman"/>
                <a:cs typeface="Times New Roman"/>
              </a:rPr>
              <a:t>            </a:t>
            </a:r>
            <a:r>
              <a:rPr lang="en-US" sz="2400" dirty="0">
                <a:latin typeface="Times New Roman"/>
                <a:cs typeface="Times New Roman"/>
              </a:rPr>
              <a:t>                                                               Date: 6th Feb'2023</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solidFill>
                  <a:srgbClr val="FF0000"/>
                </a:solidFill>
                <a:latin typeface="Times New Roman"/>
                <a:cs typeface="Times New Roman"/>
              </a:rPr>
              <a:t>SENSORS  and ACTUATORS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a:xfrm>
            <a:off x="3073844" y="3413519"/>
            <a:ext cx="8915400" cy="3777622"/>
          </a:xfrm>
        </p:spPr>
        <p:txBody>
          <a:bodyPr>
            <a:noAutofit/>
          </a:bodyPr>
          <a:lstStyle/>
          <a:p>
            <a:pPr marL="0" indent="0" algn="r">
              <a:buNone/>
            </a:pPr>
            <a:r>
              <a:rPr lang="en-US" sz="2800" dirty="0">
                <a:solidFill>
                  <a:schemeClr val="tx1"/>
                </a:solidFill>
                <a:latin typeface="Times New Roman" panose="02020603050405020304" pitchFamily="18" charset="0"/>
                <a:cs typeface="Times New Roman" panose="02020603050405020304" pitchFamily="18" charset="0"/>
              </a:rPr>
              <a:t>                                Narsaiah Putta	</a:t>
            </a:r>
          </a:p>
          <a:p>
            <a:pPr marL="0" indent="0" algn="r">
              <a:buNone/>
            </a:pPr>
            <a:r>
              <a:rPr lang="en-US" sz="2800" dirty="0">
                <a:solidFill>
                  <a:schemeClr val="tx1"/>
                </a:solidFill>
                <a:latin typeface="Times New Roman" panose="02020603050405020304" pitchFamily="18" charset="0"/>
                <a:cs typeface="Times New Roman" panose="02020603050405020304" pitchFamily="18" charset="0"/>
              </a:rPr>
              <a:t>Asst. Professor </a:t>
            </a:r>
          </a:p>
          <a:p>
            <a:pPr marL="0" indent="0" algn="r">
              <a:buNone/>
            </a:pPr>
            <a:r>
              <a:rPr lang="en-US" sz="2800" dirty="0">
                <a:solidFill>
                  <a:schemeClr val="tx1"/>
                </a:solidFill>
                <a:latin typeface="Times New Roman" panose="02020603050405020304" pitchFamily="18" charset="0"/>
                <a:cs typeface="Times New Roman" panose="02020603050405020304" pitchFamily="18" charset="0"/>
              </a:rPr>
              <a:t>Dept. of CSE</a:t>
            </a:r>
          </a:p>
          <a:p>
            <a:pPr marL="0" indent="0" algn="r">
              <a:buNone/>
            </a:pPr>
            <a:r>
              <a:rPr lang="en-US" sz="2800" dirty="0">
                <a:solidFill>
                  <a:schemeClr val="tx1"/>
                </a:solidFill>
                <a:latin typeface="Times New Roman" panose="02020603050405020304" pitchFamily="18" charset="0"/>
                <a:cs typeface="Times New Roman" panose="02020603050405020304" pitchFamily="18" charset="0"/>
              </a:rPr>
              <a:t>VCE.</a:t>
            </a:r>
          </a:p>
          <a:p>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EC596EF-A5AF-43AD-9820-1D099E081965}" type="datetime1">
              <a:rPr lang="en-US" smtClean="0"/>
              <a:t>2/5/2023</a:t>
            </a:fld>
            <a:endParaRPr lang="en-US"/>
          </a:p>
        </p:txBody>
      </p:sp>
      <p:sp>
        <p:nvSpPr>
          <p:cNvPr id="5" name="Footer Placeholder 4"/>
          <p:cNvSpPr>
            <a:spLocks noGrp="1"/>
          </p:cNvSpPr>
          <p:nvPr>
            <p:ph type="ftr" sz="quarter" idx="11"/>
          </p:nvPr>
        </p:nvSpPr>
        <p:spPr/>
        <p:txBody>
          <a:bodyPr/>
          <a:lstStyle/>
          <a:p>
            <a:r>
              <a:rPr lang="en-US"/>
              <a:t>NARSAIAH    PUTTA                                                                                VCE         </a:t>
            </a:r>
          </a:p>
        </p:txBody>
      </p:sp>
      <p:sp>
        <p:nvSpPr>
          <p:cNvPr id="6" name="Slide Number Placeholder 5"/>
          <p:cNvSpPr>
            <a:spLocks noGrp="1"/>
          </p:cNvSpPr>
          <p:nvPr>
            <p:ph type="sldNum" sz="quarter" idx="12"/>
          </p:nvPr>
        </p:nvSpPr>
        <p:spPr/>
        <p:txBody>
          <a:bodyPr/>
          <a:lstStyle/>
          <a:p>
            <a:fld id="{034CED7A-2A88-4590-8C80-8116562D8DA0}" type="slidenum">
              <a:rPr lang="en-US" smtClean="0"/>
              <a:t>1</a:t>
            </a:fld>
            <a:endParaRPr lang="en-US"/>
          </a:p>
        </p:txBody>
      </p:sp>
    </p:spTree>
    <p:extLst>
      <p:ext uri="{BB962C8B-B14F-4D97-AF65-F5344CB8AC3E}">
        <p14:creationId xmlns:p14="http://schemas.microsoft.com/office/powerpoint/2010/main" val="417788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4210177" y="486868"/>
            <a:ext cx="2829942" cy="615553"/>
          </a:xfrm>
          <a:prstGeom prst="rect">
            <a:avLst/>
          </a:prstGeom>
        </p:spPr>
        <p:txBody>
          <a:bodyPr vert="horz" wrap="none" lIns="0" tIns="0" rIns="0" bIns="0" rtlCol="0">
            <a:spAutoFit/>
          </a:bodyPr>
          <a:lstStyle/>
          <a:p>
            <a:r>
              <a:rPr sz="4000" b="1" spc="10" dirty="0">
                <a:solidFill>
                  <a:srgbClr val="C00000"/>
                </a:solidFill>
                <a:latin typeface="Times New Roman"/>
                <a:cs typeface="Times New Roman"/>
              </a:rPr>
              <a:t>CONTENTS</a:t>
            </a:r>
            <a:endParaRPr sz="4000" dirty="0">
              <a:solidFill>
                <a:srgbClr val="C00000"/>
              </a:solidFill>
              <a:latin typeface="Times New Roman"/>
              <a:cs typeface="Times New Roman"/>
            </a:endParaRPr>
          </a:p>
        </p:txBody>
      </p:sp>
      <p:sp>
        <p:nvSpPr>
          <p:cNvPr id="3" name="text 1"/>
          <p:cNvSpPr txBox="1"/>
          <p:nvPr/>
        </p:nvSpPr>
        <p:spPr>
          <a:xfrm>
            <a:off x="2072641" y="1622071"/>
            <a:ext cx="2534027" cy="492443"/>
          </a:xfrm>
          <a:prstGeom prst="rect">
            <a:avLst/>
          </a:prstGeom>
        </p:spPr>
        <p:txBody>
          <a:bodyPr vert="horz" wrap="none" lIns="0" tIns="0" rIns="0" bIns="0" rtlCol="0">
            <a:spAutoFit/>
          </a:bodyPr>
          <a:lstStyle/>
          <a:p>
            <a:r>
              <a:rPr sz="3200" spc="10" dirty="0">
                <a:latin typeface="Arial"/>
                <a:cs typeface="Arial"/>
              </a:rPr>
              <a:t>•  </a:t>
            </a:r>
            <a:r>
              <a:rPr lang="en-US" sz="3200" spc="10" dirty="0">
                <a:latin typeface="Arial"/>
                <a:cs typeface="Arial"/>
              </a:rPr>
              <a:t> </a:t>
            </a:r>
            <a:r>
              <a:rPr sz="3200" spc="10" dirty="0">
                <a:latin typeface="Times New Roman"/>
                <a:cs typeface="Times New Roman"/>
              </a:rPr>
              <a:t>Introduction</a:t>
            </a:r>
            <a:endParaRPr sz="3200" dirty="0">
              <a:latin typeface="Times New Roman"/>
              <a:cs typeface="Times New Roman"/>
            </a:endParaRPr>
          </a:p>
        </p:txBody>
      </p:sp>
      <p:sp>
        <p:nvSpPr>
          <p:cNvPr id="4" name="text 1"/>
          <p:cNvSpPr txBox="1"/>
          <p:nvPr/>
        </p:nvSpPr>
        <p:spPr>
          <a:xfrm>
            <a:off x="2072641" y="2159176"/>
            <a:ext cx="145553" cy="492443"/>
          </a:xfrm>
          <a:prstGeom prst="rect">
            <a:avLst/>
          </a:prstGeom>
        </p:spPr>
        <p:txBody>
          <a:bodyPr vert="horz" wrap="none" lIns="0" tIns="0" rIns="0" bIns="0" rtlCol="0">
            <a:spAutoFit/>
          </a:bodyPr>
          <a:lstStyle/>
          <a:p>
            <a:r>
              <a:rPr sz="3200" spc="10" dirty="0">
                <a:latin typeface="Arial"/>
                <a:cs typeface="Arial"/>
              </a:rPr>
              <a:t>•</a:t>
            </a:r>
            <a:endParaRPr sz="3200">
              <a:latin typeface="Arial"/>
              <a:cs typeface="Arial"/>
            </a:endParaRPr>
          </a:p>
        </p:txBody>
      </p:sp>
      <p:sp>
        <p:nvSpPr>
          <p:cNvPr id="6" name="text 1"/>
          <p:cNvSpPr txBox="1"/>
          <p:nvPr/>
        </p:nvSpPr>
        <p:spPr>
          <a:xfrm>
            <a:off x="2517953" y="2164873"/>
            <a:ext cx="2051844" cy="492443"/>
          </a:xfrm>
          <a:prstGeom prst="rect">
            <a:avLst/>
          </a:prstGeom>
        </p:spPr>
        <p:txBody>
          <a:bodyPr vert="horz" wrap="none" lIns="0" tIns="0" rIns="0" bIns="0" rtlCol="0">
            <a:spAutoFit/>
          </a:bodyPr>
          <a:lstStyle/>
          <a:p>
            <a:r>
              <a:rPr lang="en-US" sz="3200" dirty="0">
                <a:latin typeface="Times New Roman"/>
                <a:cs typeface="Times New Roman"/>
              </a:rPr>
              <a:t>Architecture</a:t>
            </a:r>
            <a:endParaRPr sz="3200" dirty="0">
              <a:latin typeface="Times New Roman"/>
              <a:cs typeface="Times New Roman"/>
            </a:endParaRPr>
          </a:p>
        </p:txBody>
      </p:sp>
      <p:sp>
        <p:nvSpPr>
          <p:cNvPr id="7" name="text 1"/>
          <p:cNvSpPr txBox="1"/>
          <p:nvPr/>
        </p:nvSpPr>
        <p:spPr>
          <a:xfrm>
            <a:off x="2038540" y="2695625"/>
            <a:ext cx="3201967" cy="1969770"/>
          </a:xfrm>
          <a:prstGeom prst="rect">
            <a:avLst/>
          </a:prstGeom>
        </p:spPr>
        <p:txBody>
          <a:bodyPr vert="horz" wrap="none" lIns="0" tIns="0" rIns="0" bIns="0" rtlCol="0">
            <a:spAutoFit/>
          </a:bodyPr>
          <a:lstStyle/>
          <a:p>
            <a:r>
              <a:rPr sz="3200" spc="10" dirty="0">
                <a:latin typeface="Times New Roman" panose="02020603050405020304" pitchFamily="18" charset="0"/>
                <a:cs typeface="Times New Roman" panose="02020603050405020304" pitchFamily="18" charset="0"/>
              </a:rPr>
              <a:t>• </a:t>
            </a:r>
            <a:r>
              <a:rPr lang="en-US" sz="3200" spc="10" dirty="0">
                <a:latin typeface="Times New Roman" panose="02020603050405020304" pitchFamily="18" charset="0"/>
                <a:cs typeface="Times New Roman" panose="02020603050405020304" pitchFamily="18" charset="0"/>
              </a:rPr>
              <a:t>  Class of sensors</a:t>
            </a:r>
          </a:p>
          <a:p>
            <a:r>
              <a:rPr lang="en-US" sz="3200" spc="10" dirty="0">
                <a:latin typeface="Times New Roman" panose="02020603050405020304" pitchFamily="18" charset="0"/>
                <a:cs typeface="Times New Roman" panose="02020603050405020304" pitchFamily="18" charset="0"/>
              </a:rPr>
              <a:t>•   Types of sensors</a:t>
            </a:r>
          </a:p>
          <a:p>
            <a:endParaRPr lang="en-US" sz="3200" dirty="0">
              <a:latin typeface="Times New Roman" panose="02020603050405020304" pitchFamily="18" charset="0"/>
              <a:cs typeface="Times New Roman" panose="02020603050405020304" pitchFamily="18" charset="0"/>
            </a:endParaRPr>
          </a:p>
          <a:p>
            <a:endParaRPr sz="3200" dirty="0">
              <a:latin typeface="Times New Roman" panose="02020603050405020304" pitchFamily="18" charset="0"/>
              <a:cs typeface="Times New Roman" panose="02020603050405020304" pitchFamily="18" charset="0"/>
            </a:endParaRPr>
          </a:p>
        </p:txBody>
      </p:sp>
      <p:sp>
        <p:nvSpPr>
          <p:cNvPr id="8" name="text 1"/>
          <p:cNvSpPr txBox="1"/>
          <p:nvPr/>
        </p:nvSpPr>
        <p:spPr>
          <a:xfrm>
            <a:off x="2072641" y="3796794"/>
            <a:ext cx="2120132" cy="492443"/>
          </a:xfrm>
          <a:prstGeom prst="rect">
            <a:avLst/>
          </a:prstGeom>
        </p:spPr>
        <p:txBody>
          <a:bodyPr vert="horz" wrap="none" lIns="0" tIns="0" rIns="0" bIns="0" rtlCol="0">
            <a:spAutoFit/>
          </a:bodyPr>
          <a:lstStyle/>
          <a:p>
            <a:r>
              <a:rPr sz="3200" spc="10" dirty="0">
                <a:latin typeface="Arial"/>
                <a:cs typeface="Arial"/>
              </a:rPr>
              <a:t>•  </a:t>
            </a:r>
            <a:r>
              <a:rPr lang="en-US" sz="3200" spc="10" dirty="0">
                <a:latin typeface="Arial"/>
                <a:cs typeface="Arial"/>
              </a:rPr>
              <a:t> </a:t>
            </a:r>
            <a:r>
              <a:rPr lang="en-US" sz="3200" spc="10" dirty="0">
                <a:latin typeface="Times New Roman"/>
                <a:cs typeface="Times New Roman"/>
              </a:rPr>
              <a:t>Examples</a:t>
            </a:r>
            <a:endParaRPr sz="3200" dirty="0">
              <a:latin typeface="Times New Roman"/>
              <a:cs typeface="Times New Roman"/>
            </a:endParaRPr>
          </a:p>
        </p:txBody>
      </p:sp>
      <p:sp>
        <p:nvSpPr>
          <p:cNvPr id="12" name="text 1"/>
          <p:cNvSpPr txBox="1"/>
          <p:nvPr/>
        </p:nvSpPr>
        <p:spPr>
          <a:xfrm>
            <a:off x="2065264" y="4437580"/>
            <a:ext cx="2604559" cy="492443"/>
          </a:xfrm>
          <a:prstGeom prst="rect">
            <a:avLst/>
          </a:prstGeom>
        </p:spPr>
        <p:txBody>
          <a:bodyPr vert="horz" wrap="none" lIns="0" tIns="0" rIns="0" bIns="0" rtlCol="0">
            <a:spAutoFit/>
          </a:bodyPr>
          <a:lstStyle/>
          <a:p>
            <a:r>
              <a:rPr sz="3200" spc="10" dirty="0">
                <a:latin typeface="Arial"/>
                <a:cs typeface="Arial"/>
              </a:rPr>
              <a:t>•  </a:t>
            </a:r>
            <a:r>
              <a:rPr lang="en-US" sz="3200" spc="10" dirty="0">
                <a:latin typeface="Arial"/>
                <a:cs typeface="Arial"/>
              </a:rPr>
              <a:t> </a:t>
            </a:r>
            <a:r>
              <a:rPr lang="en-US" sz="3200" spc="10" dirty="0">
                <a:latin typeface="Times New Roman"/>
                <a:cs typeface="Times New Roman"/>
              </a:rPr>
              <a:t>Applications</a:t>
            </a:r>
            <a:endParaRPr sz="3200" dirty="0">
              <a:latin typeface="Times New Roman"/>
              <a:cs typeface="Times New Roman"/>
            </a:endParaRPr>
          </a:p>
        </p:txBody>
      </p:sp>
      <p:sp>
        <p:nvSpPr>
          <p:cNvPr id="5" name="Footer Placeholder 4"/>
          <p:cNvSpPr>
            <a:spLocks noGrp="1"/>
          </p:cNvSpPr>
          <p:nvPr>
            <p:ph type="ftr" sz="quarter" idx="11"/>
          </p:nvPr>
        </p:nvSpPr>
        <p:spPr/>
        <p:txBody>
          <a:bodyPr/>
          <a:lstStyle/>
          <a:p>
            <a:r>
              <a:rPr lang="en-US"/>
              <a:t>NARSAIAH    PUTTA                                                                                VCE         </a:t>
            </a:r>
          </a:p>
        </p:txBody>
      </p:sp>
      <p:sp>
        <p:nvSpPr>
          <p:cNvPr id="13" name="Date Placeholder 12"/>
          <p:cNvSpPr>
            <a:spLocks noGrp="1"/>
          </p:cNvSpPr>
          <p:nvPr>
            <p:ph type="dt" sz="half" idx="10"/>
          </p:nvPr>
        </p:nvSpPr>
        <p:spPr/>
        <p:txBody>
          <a:bodyPr/>
          <a:lstStyle/>
          <a:p>
            <a:fld id="{FAA9EE29-828D-4699-8FED-82E45691F010}" type="datetime1">
              <a:rPr lang="en-US" smtClean="0"/>
              <a:t>2/5/2023</a:t>
            </a:fld>
            <a:endParaRPr lang="en-US"/>
          </a:p>
        </p:txBody>
      </p:sp>
      <p:sp>
        <p:nvSpPr>
          <p:cNvPr id="14" name="Slide Number Placeholder 13"/>
          <p:cNvSpPr>
            <a:spLocks noGrp="1"/>
          </p:cNvSpPr>
          <p:nvPr>
            <p:ph type="sldNum" sz="quarter" idx="12"/>
          </p:nvPr>
        </p:nvSpPr>
        <p:spPr/>
        <p:txBody>
          <a:bodyPr/>
          <a:lstStyle/>
          <a:p>
            <a:fld id="{034CED7A-2A88-4590-8C80-8116562D8DA0}" type="slidenum">
              <a:rPr lang="en-US" smtClean="0"/>
              <a:t>2</a:t>
            </a:fld>
            <a:endParaRPr lang="en-US"/>
          </a:p>
        </p:txBody>
      </p:sp>
    </p:spTree>
    <p:extLst>
      <p:ext uri="{BB962C8B-B14F-4D97-AF65-F5344CB8AC3E}">
        <p14:creationId xmlns:p14="http://schemas.microsoft.com/office/powerpoint/2010/main" val="344016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2145737" y="226310"/>
            <a:ext cx="4119076" cy="615553"/>
          </a:xfrm>
          <a:prstGeom prst="rect">
            <a:avLst/>
          </a:prstGeom>
        </p:spPr>
        <p:txBody>
          <a:bodyPr vert="horz" wrap="none" lIns="0" tIns="0" rIns="0" bIns="0" rtlCol="0">
            <a:spAutoFit/>
          </a:bodyPr>
          <a:lstStyle/>
          <a:p>
            <a:r>
              <a:rPr sz="4000" b="1" spc="10" dirty="0">
                <a:solidFill>
                  <a:srgbClr val="C00000"/>
                </a:solidFill>
                <a:latin typeface="Times New Roman"/>
                <a:cs typeface="Times New Roman"/>
              </a:rPr>
              <a:t>INTRODUCTION</a:t>
            </a:r>
            <a:endParaRPr sz="4000" dirty="0">
              <a:solidFill>
                <a:srgbClr val="C00000"/>
              </a:solidFill>
              <a:latin typeface="Times New Roman"/>
              <a:cs typeface="Times New Roman"/>
            </a:endParaRPr>
          </a:p>
        </p:txBody>
      </p:sp>
      <p:sp>
        <p:nvSpPr>
          <p:cNvPr id="3" name="text 1"/>
          <p:cNvSpPr txBox="1"/>
          <p:nvPr/>
        </p:nvSpPr>
        <p:spPr>
          <a:xfrm>
            <a:off x="1614572" y="958003"/>
            <a:ext cx="10409788" cy="2000548"/>
          </a:xfrm>
          <a:prstGeom prst="rect">
            <a:avLst/>
          </a:prstGeom>
        </p:spPr>
        <p:txBody>
          <a:bodyPr vert="horz" wrap="square" lIns="0" tIns="0" rIns="0" bIns="0" rtlCol="0">
            <a:spAutoFit/>
          </a:bodyPr>
          <a:lstStyle/>
          <a:p>
            <a:pPr algn="just"/>
            <a:r>
              <a:rPr lang="en-US" sz="2600" spc="10" dirty="0">
                <a:latin typeface="Times New Roman" panose="02020603050405020304" pitchFamily="18" charset="0"/>
                <a:cs typeface="Times New Roman" panose="02020603050405020304" pitchFamily="18" charset="0"/>
              </a:rPr>
              <a:t>A </a:t>
            </a:r>
            <a:r>
              <a:rPr lang="en-US" sz="2600" b="1" dirty="0">
                <a:latin typeface="Times New Roman" panose="02020603050405020304" pitchFamily="18" charset="0"/>
                <a:cs typeface="Times New Roman" panose="02020603050405020304" pitchFamily="18" charset="0"/>
              </a:rPr>
              <a:t>sensor</a:t>
            </a:r>
            <a:r>
              <a:rPr lang="en-US" sz="2600" dirty="0">
                <a:latin typeface="Times New Roman" panose="02020603050405020304" pitchFamily="18" charset="0"/>
                <a:cs typeface="Times New Roman" panose="02020603050405020304" pitchFamily="18" charset="0"/>
              </a:rPr>
              <a:t> is a device, module, machine, or subsystem whose purpose is to detect events or changes in its environment and send the information to other electronics devices, frequently a </a:t>
            </a:r>
            <a:r>
              <a:rPr lang="en-US" sz="2600" dirty="0">
                <a:latin typeface="Times New Roman" panose="02020603050405020304" pitchFamily="18" charset="0"/>
                <a:cs typeface="Times New Roman" panose="02020603050405020304" pitchFamily="18" charset="0"/>
                <a:hlinkClick r:id="rId3" tooltip="Computer processor"/>
              </a:rPr>
              <a:t>computer processor</a:t>
            </a:r>
            <a:r>
              <a:rPr lang="en-US" sz="2600" dirty="0">
                <a:latin typeface="Times New Roman" panose="02020603050405020304" pitchFamily="18" charset="0"/>
                <a:cs typeface="Times New Roman" panose="02020603050405020304" pitchFamily="18" charset="0"/>
              </a:rPr>
              <a:t>.</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Examples:</a:t>
            </a:r>
            <a:endParaRPr sz="2600" dirty="0">
              <a:latin typeface="Times New Roman" panose="02020603050405020304" pitchFamily="18" charset="0"/>
              <a:cs typeface="Times New Roman" panose="02020603050405020304" pitchFamily="18" charset="0"/>
            </a:endParaRPr>
          </a:p>
        </p:txBody>
      </p:sp>
      <p:sp>
        <p:nvSpPr>
          <p:cNvPr id="12" name="text 1"/>
          <p:cNvSpPr txBox="1"/>
          <p:nvPr/>
        </p:nvSpPr>
        <p:spPr>
          <a:xfrm>
            <a:off x="10042907" y="6460421"/>
            <a:ext cx="78227" cy="184666"/>
          </a:xfrm>
          <a:prstGeom prst="rect">
            <a:avLst/>
          </a:prstGeom>
        </p:spPr>
        <p:txBody>
          <a:bodyPr vert="horz" wrap="none" lIns="0" tIns="0" rIns="0" bIns="0" rtlCol="0">
            <a:spAutoFit/>
          </a:bodyPr>
          <a:lstStyle/>
          <a:p>
            <a:r>
              <a:rPr sz="1200" spc="10" dirty="0">
                <a:solidFill>
                  <a:srgbClr val="9B9B9B"/>
                </a:solidFill>
                <a:latin typeface="Times New Roman"/>
                <a:cs typeface="Times New Roman"/>
              </a:rPr>
              <a:t>4</a:t>
            </a:r>
            <a:endParaRPr sz="1200">
              <a:latin typeface="Times New Roman"/>
              <a:cs typeface="Times New Roman"/>
            </a:endParaRPr>
          </a:p>
        </p:txBody>
      </p:sp>
      <p:sp>
        <p:nvSpPr>
          <p:cNvPr id="7" name="Footer Placeholder 6"/>
          <p:cNvSpPr>
            <a:spLocks noGrp="1"/>
          </p:cNvSpPr>
          <p:nvPr>
            <p:ph type="ftr" sz="quarter" idx="11"/>
          </p:nvPr>
        </p:nvSpPr>
        <p:spPr/>
        <p:txBody>
          <a:bodyPr/>
          <a:lstStyle/>
          <a:p>
            <a:r>
              <a:rPr lang="en-US"/>
              <a:t>NARSAIAH    PUTTA                                                                                VCE         </a:t>
            </a:r>
          </a:p>
        </p:txBody>
      </p:sp>
      <p:sp>
        <p:nvSpPr>
          <p:cNvPr id="10" name="Date Placeholder 9"/>
          <p:cNvSpPr>
            <a:spLocks noGrp="1"/>
          </p:cNvSpPr>
          <p:nvPr>
            <p:ph type="dt" sz="half" idx="10"/>
          </p:nvPr>
        </p:nvSpPr>
        <p:spPr/>
        <p:txBody>
          <a:bodyPr/>
          <a:lstStyle/>
          <a:p>
            <a:fld id="{C1D777F8-20C8-4154-B87C-9C60DD7BBC4D}" type="datetime1">
              <a:rPr lang="en-US" smtClean="0"/>
              <a:t>2/5/2023</a:t>
            </a:fld>
            <a:endParaRPr lang="en-US"/>
          </a:p>
        </p:txBody>
      </p:sp>
      <p:sp>
        <p:nvSpPr>
          <p:cNvPr id="11" name="Slide Number Placeholder 10"/>
          <p:cNvSpPr>
            <a:spLocks noGrp="1"/>
          </p:cNvSpPr>
          <p:nvPr>
            <p:ph type="sldNum" sz="quarter" idx="12"/>
          </p:nvPr>
        </p:nvSpPr>
        <p:spPr/>
        <p:txBody>
          <a:bodyPr/>
          <a:lstStyle/>
          <a:p>
            <a:fld id="{034CED7A-2A88-4590-8C80-8116562D8DA0}" type="slidenum">
              <a:rPr lang="en-US" smtClean="0"/>
              <a:t>3</a:t>
            </a:fld>
            <a:endParaRPr lang="en-US"/>
          </a:p>
        </p:txBody>
      </p:sp>
      <p:pic>
        <p:nvPicPr>
          <p:cNvPr id="1030" name="Picture 6" descr="Different Types of Sens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6979" y="2385798"/>
            <a:ext cx="9165021" cy="438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75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996FB-680C-4EE6-BF55-D169F4E6A925}" type="datetime1">
              <a:rPr lang="en-US" smtClean="0"/>
              <a:t>2/5/2023</a:t>
            </a:fld>
            <a:endParaRPr lang="en-US"/>
          </a:p>
        </p:txBody>
      </p:sp>
      <p:sp>
        <p:nvSpPr>
          <p:cNvPr id="3" name="Footer Placeholder 2"/>
          <p:cNvSpPr>
            <a:spLocks noGrp="1"/>
          </p:cNvSpPr>
          <p:nvPr>
            <p:ph type="ftr" sz="quarter" idx="11"/>
          </p:nvPr>
        </p:nvSpPr>
        <p:spPr/>
        <p:txBody>
          <a:bodyPr/>
          <a:lstStyle/>
          <a:p>
            <a:r>
              <a:rPr lang="en-US"/>
              <a:t>NARSAIAH    PUTTA                                                                                VCE         </a:t>
            </a:r>
          </a:p>
        </p:txBody>
      </p:sp>
      <p:sp>
        <p:nvSpPr>
          <p:cNvPr id="4" name="Slide Number Placeholder 3"/>
          <p:cNvSpPr>
            <a:spLocks noGrp="1"/>
          </p:cNvSpPr>
          <p:nvPr>
            <p:ph type="sldNum" sz="quarter" idx="12"/>
          </p:nvPr>
        </p:nvSpPr>
        <p:spPr/>
        <p:txBody>
          <a:bodyPr/>
          <a:lstStyle/>
          <a:p>
            <a:fld id="{034CED7A-2A88-4590-8C80-8116562D8DA0}" type="slidenum">
              <a:rPr lang="en-US" smtClean="0"/>
              <a:t>4</a:t>
            </a:fld>
            <a:endParaRPr lang="en-US"/>
          </a:p>
        </p:txBody>
      </p:sp>
      <p:pic>
        <p:nvPicPr>
          <p:cNvPr id="5" name="Picture 4" descr="Basic architecture of a sensor no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083" y="1358232"/>
            <a:ext cx="9146932" cy="4567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50300" y="433839"/>
            <a:ext cx="4531946" cy="707886"/>
          </a:xfrm>
          <a:prstGeom prst="rect">
            <a:avLst/>
          </a:prstGeom>
          <a:noFill/>
        </p:spPr>
        <p:txBody>
          <a:bodyPr wrap="none" rtlCol="0">
            <a:spAutoFit/>
          </a:bodyPr>
          <a:lstStyle/>
          <a:p>
            <a:r>
              <a:rPr lang="en-US" sz="4000" b="1" dirty="0">
                <a:solidFill>
                  <a:srgbClr val="C00000"/>
                </a:solidFill>
                <a:latin typeface="Times New Roman" panose="02020603050405020304" pitchFamily="18" charset="0"/>
                <a:cs typeface="Times New Roman" panose="02020603050405020304" pitchFamily="18" charset="0"/>
              </a:rPr>
              <a:t>Sensor Architecture</a:t>
            </a:r>
          </a:p>
        </p:txBody>
      </p:sp>
    </p:spTree>
    <p:extLst>
      <p:ext uri="{BB962C8B-B14F-4D97-AF65-F5344CB8AC3E}">
        <p14:creationId xmlns:p14="http://schemas.microsoft.com/office/powerpoint/2010/main" val="80108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996FB-680C-4EE6-BF55-D169F4E6A925}" type="datetime1">
              <a:rPr lang="en-US" smtClean="0"/>
              <a:t>2/5/2023</a:t>
            </a:fld>
            <a:endParaRPr lang="en-US"/>
          </a:p>
        </p:txBody>
      </p:sp>
      <p:sp>
        <p:nvSpPr>
          <p:cNvPr id="3" name="Footer Placeholder 2"/>
          <p:cNvSpPr>
            <a:spLocks noGrp="1"/>
          </p:cNvSpPr>
          <p:nvPr>
            <p:ph type="ftr" sz="quarter" idx="11"/>
          </p:nvPr>
        </p:nvSpPr>
        <p:spPr/>
        <p:txBody>
          <a:bodyPr/>
          <a:lstStyle/>
          <a:p>
            <a:r>
              <a:rPr lang="en-US"/>
              <a:t>NARSAIAH    PUTTA                                                                                VCE         </a:t>
            </a:r>
          </a:p>
        </p:txBody>
      </p:sp>
      <p:sp>
        <p:nvSpPr>
          <p:cNvPr id="4" name="Slide Number Placeholder 3"/>
          <p:cNvSpPr>
            <a:spLocks noGrp="1"/>
          </p:cNvSpPr>
          <p:nvPr>
            <p:ph type="sldNum" sz="quarter" idx="12"/>
          </p:nvPr>
        </p:nvSpPr>
        <p:spPr/>
        <p:txBody>
          <a:bodyPr/>
          <a:lstStyle/>
          <a:p>
            <a:fld id="{034CED7A-2A88-4590-8C80-8116562D8DA0}" type="slidenum">
              <a:rPr lang="en-US" smtClean="0"/>
              <a:t>5</a:t>
            </a:fld>
            <a:endParaRPr lang="en-US"/>
          </a:p>
        </p:txBody>
      </p:sp>
      <p:sp>
        <p:nvSpPr>
          <p:cNvPr id="5" name="TextBox 4"/>
          <p:cNvSpPr txBox="1"/>
          <p:nvPr/>
        </p:nvSpPr>
        <p:spPr>
          <a:xfrm>
            <a:off x="1790752" y="203007"/>
            <a:ext cx="6870471" cy="646331"/>
          </a:xfrm>
          <a:prstGeom prst="rect">
            <a:avLst/>
          </a:prstGeom>
          <a:noFill/>
        </p:spPr>
        <p:txBody>
          <a:bodyPr wrap="non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The Sensor in Embedded System</a:t>
            </a:r>
          </a:p>
        </p:txBody>
      </p:sp>
      <p:pic>
        <p:nvPicPr>
          <p:cNvPr id="6" name="Content Placeholder 3" descr="ES architectur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790752" y="878904"/>
            <a:ext cx="9886241" cy="5332710"/>
          </a:xfrm>
          <a:prstGeom prst="rect">
            <a:avLst/>
          </a:prstGeom>
        </p:spPr>
      </p:pic>
      <p:sp>
        <p:nvSpPr>
          <p:cNvPr id="7" name="TextBox 6"/>
          <p:cNvSpPr txBox="1"/>
          <p:nvPr/>
        </p:nvSpPr>
        <p:spPr>
          <a:xfrm>
            <a:off x="3136392" y="3986783"/>
            <a:ext cx="1007007" cy="646331"/>
          </a:xfrm>
          <a:prstGeom prst="rect">
            <a:avLst/>
          </a:prstGeom>
          <a:noFill/>
        </p:spPr>
        <p:txBody>
          <a:bodyPr wrap="none" rtlCol="0">
            <a:spAutoFit/>
          </a:bodyPr>
          <a:lstStyle/>
          <a:p>
            <a:r>
              <a:rPr lang="en-US" dirty="0">
                <a:solidFill>
                  <a:srgbClr val="FF0000"/>
                </a:solidFill>
              </a:rPr>
              <a:t>Analog</a:t>
            </a:r>
          </a:p>
          <a:p>
            <a:r>
              <a:rPr lang="en-US" dirty="0">
                <a:solidFill>
                  <a:srgbClr val="FF0000"/>
                </a:solidFill>
              </a:rPr>
              <a:t>Data</a:t>
            </a:r>
          </a:p>
        </p:txBody>
      </p:sp>
      <p:sp>
        <p:nvSpPr>
          <p:cNvPr id="8" name="TextBox 7"/>
          <p:cNvSpPr txBox="1"/>
          <p:nvPr/>
        </p:nvSpPr>
        <p:spPr>
          <a:xfrm>
            <a:off x="8564880" y="3663618"/>
            <a:ext cx="950901" cy="646331"/>
          </a:xfrm>
          <a:prstGeom prst="rect">
            <a:avLst/>
          </a:prstGeom>
          <a:noFill/>
        </p:spPr>
        <p:txBody>
          <a:bodyPr wrap="none" rtlCol="0">
            <a:spAutoFit/>
          </a:bodyPr>
          <a:lstStyle/>
          <a:p>
            <a:r>
              <a:rPr lang="en-US" dirty="0">
                <a:solidFill>
                  <a:srgbClr val="FF0000"/>
                </a:solidFill>
              </a:rPr>
              <a:t>Digital </a:t>
            </a:r>
          </a:p>
          <a:p>
            <a:r>
              <a:rPr lang="en-US" dirty="0">
                <a:solidFill>
                  <a:srgbClr val="FF0000"/>
                </a:solidFill>
              </a:rPr>
              <a:t>Data</a:t>
            </a:r>
          </a:p>
        </p:txBody>
      </p:sp>
    </p:spTree>
    <p:extLst>
      <p:ext uri="{BB962C8B-B14F-4D97-AF65-F5344CB8AC3E}">
        <p14:creationId xmlns:p14="http://schemas.microsoft.com/office/powerpoint/2010/main" val="26622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33596" y="6130437"/>
            <a:ext cx="1146283" cy="370396"/>
          </a:xfrm>
        </p:spPr>
        <p:txBody>
          <a:bodyPr/>
          <a:lstStyle/>
          <a:p>
            <a:fld id="{4A6996FB-680C-4EE6-BF55-D169F4E6A925}" type="datetime1">
              <a:rPr lang="en-US" smtClean="0"/>
              <a:t>2/5/2023</a:t>
            </a:fld>
            <a:endParaRPr lang="en-US"/>
          </a:p>
        </p:txBody>
      </p:sp>
      <p:sp>
        <p:nvSpPr>
          <p:cNvPr id="3" name="Footer Placeholder 2"/>
          <p:cNvSpPr>
            <a:spLocks noGrp="1"/>
          </p:cNvSpPr>
          <p:nvPr>
            <p:ph type="ftr" sz="quarter" idx="11"/>
          </p:nvPr>
        </p:nvSpPr>
        <p:spPr>
          <a:xfrm>
            <a:off x="2461196" y="6135808"/>
            <a:ext cx="7619999" cy="365125"/>
          </a:xfrm>
        </p:spPr>
        <p:txBody>
          <a:bodyPr/>
          <a:lstStyle/>
          <a:p>
            <a:r>
              <a:rPr lang="en-US"/>
              <a:t>NARSAIAH    PUTTA                                                                                VCE         </a:t>
            </a:r>
          </a:p>
        </p:txBody>
      </p:sp>
      <p:sp>
        <p:nvSpPr>
          <p:cNvPr id="4" name="Slide Number Placeholder 3"/>
          <p:cNvSpPr>
            <a:spLocks noGrp="1"/>
          </p:cNvSpPr>
          <p:nvPr>
            <p:ph type="sldNum" sz="quarter" idx="12"/>
          </p:nvPr>
        </p:nvSpPr>
        <p:spPr>
          <a:xfrm>
            <a:off x="403796" y="787782"/>
            <a:ext cx="779767" cy="365125"/>
          </a:xfrm>
        </p:spPr>
        <p:txBody>
          <a:bodyPr/>
          <a:lstStyle/>
          <a:p>
            <a:fld id="{034CED7A-2A88-4590-8C80-8116562D8DA0}" type="slidenum">
              <a:rPr lang="en-US" smtClean="0"/>
              <a:t>6</a:t>
            </a:fld>
            <a:endParaRPr lang="en-US"/>
          </a:p>
        </p:txBody>
      </p:sp>
      <p:sp>
        <p:nvSpPr>
          <p:cNvPr id="6" name="TextBox 5"/>
          <p:cNvSpPr txBox="1"/>
          <p:nvPr/>
        </p:nvSpPr>
        <p:spPr>
          <a:xfrm>
            <a:off x="2542032" y="868680"/>
            <a:ext cx="7763256" cy="420624"/>
          </a:xfrm>
          <a:prstGeom prst="rect">
            <a:avLst/>
          </a:prstGeom>
          <a:noFill/>
        </p:spPr>
        <p:txBody>
          <a:bodyPr wrap="square" rtlCol="0">
            <a:spAutoFit/>
          </a:bodyPr>
          <a:lstStyle/>
          <a:p>
            <a:endParaRPr lang="en-US" dirty="0"/>
          </a:p>
        </p:txBody>
      </p:sp>
      <p:sp>
        <p:nvSpPr>
          <p:cNvPr id="7" name="TextBox 6"/>
          <p:cNvSpPr txBox="1"/>
          <p:nvPr/>
        </p:nvSpPr>
        <p:spPr>
          <a:xfrm>
            <a:off x="2008632" y="269968"/>
            <a:ext cx="7763256" cy="646331"/>
          </a:xfrm>
          <a:prstGeom prst="rect">
            <a:avLst/>
          </a:prstGeom>
          <a:noFill/>
        </p:spPr>
        <p:txBody>
          <a:bodyPr wrap="square" rtlCol="0">
            <a:spAutoFit/>
          </a:bodyPr>
          <a:lstStyle/>
          <a:p>
            <a:r>
              <a:rPr lang="en-US" sz="3600" dirty="0">
                <a:solidFill>
                  <a:srgbClr val="C00000"/>
                </a:solidFill>
                <a:latin typeface="Times New Roman" panose="02020603050405020304" pitchFamily="18" charset="0"/>
                <a:cs typeface="Times New Roman" panose="02020603050405020304" pitchFamily="18" charset="0"/>
              </a:rPr>
              <a:t>Class of Sensors</a:t>
            </a:r>
          </a:p>
        </p:txBody>
      </p:sp>
      <p:sp>
        <p:nvSpPr>
          <p:cNvPr id="9" name="TextBox 8"/>
          <p:cNvSpPr txBox="1"/>
          <p:nvPr/>
        </p:nvSpPr>
        <p:spPr>
          <a:xfrm>
            <a:off x="1353312" y="1222403"/>
            <a:ext cx="7013448" cy="5016758"/>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Active Sensors</a:t>
            </a:r>
          </a:p>
          <a:p>
            <a:pPr marL="285750"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Requires an external source of power to operate.</a:t>
            </a:r>
          </a:p>
          <a:p>
            <a:endParaRPr lang="en-US" sz="20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Simply detect and respond to some type of input from the</a:t>
            </a:r>
          </a:p>
          <a:p>
            <a:r>
              <a:rPr lang="en-US" sz="2000" dirty="0">
                <a:latin typeface="Times New Roman" panose="02020603050405020304" pitchFamily="18" charset="0"/>
                <a:cs typeface="Times New Roman" panose="02020603050405020304" pitchFamily="18" charset="0"/>
              </a:rPr>
              <a:t>               physical environment.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Eg</a:t>
            </a:r>
            <a:r>
              <a:rPr lang="en-US" sz="2000" b="1" dirty="0">
                <a:latin typeface="Times New Roman" panose="02020603050405020304" pitchFamily="18" charset="0"/>
                <a:cs typeface="Times New Roman" panose="02020603050405020304" pitchFamily="18" charset="0"/>
              </a:rPr>
              <a:t>: Smoke Sensor</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Passive Sensors</a:t>
            </a:r>
          </a:p>
          <a:p>
            <a:pPr marL="285750" indent="-28575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Does not requires an external source of power to operate</a:t>
            </a:r>
          </a:p>
          <a:p>
            <a:pPr marL="742950" lvl="1" indent="-285750">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Simply detect and respond to physical environment</a:t>
            </a:r>
          </a:p>
          <a:p>
            <a:pPr marL="742950" lvl="1" indent="-285750">
              <a:buFont typeface="Courier New" panose="02070309020205020404" pitchFamily="49" charset="0"/>
              <a:buChar char="o"/>
            </a:pPr>
            <a:endParaRPr lang="en-US" sz="2000" b="1"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Eg</a:t>
            </a:r>
            <a:r>
              <a:rPr lang="en-US" sz="2000" b="1" dirty="0">
                <a:latin typeface="Times New Roman" panose="02020603050405020304" pitchFamily="18" charset="0"/>
                <a:cs typeface="Times New Roman" panose="02020603050405020304" pitchFamily="18" charset="0"/>
              </a:rPr>
              <a:t>: Thermometer</a:t>
            </a:r>
            <a:endParaRPr lang="en-US" dirty="0"/>
          </a:p>
        </p:txBody>
      </p:sp>
      <p:pic>
        <p:nvPicPr>
          <p:cNvPr id="2054" name="Picture 6" descr="Smoke detector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6519" y="1152907"/>
            <a:ext cx="3443247" cy="269561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r. Odin MT101 Digital Medical Thermometer FDA Approved Quick 40 Second Reading for Oral, Rectal, Armpit Underarm, Body Temperature Clinical Professional Detecting Fever Baby, Infant, Kid, Babies, Children Adult and Pet Thermom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536" y="4052946"/>
            <a:ext cx="3522231" cy="215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996FB-680C-4EE6-BF55-D169F4E6A925}" type="datetime1">
              <a:rPr lang="en-US" smtClean="0"/>
              <a:t>2/5/2023</a:t>
            </a:fld>
            <a:endParaRPr lang="en-US"/>
          </a:p>
        </p:txBody>
      </p:sp>
      <p:sp>
        <p:nvSpPr>
          <p:cNvPr id="3" name="Footer Placeholder 2"/>
          <p:cNvSpPr>
            <a:spLocks noGrp="1"/>
          </p:cNvSpPr>
          <p:nvPr>
            <p:ph type="ftr" sz="quarter" idx="11"/>
          </p:nvPr>
        </p:nvSpPr>
        <p:spPr/>
        <p:txBody>
          <a:bodyPr/>
          <a:lstStyle/>
          <a:p>
            <a:r>
              <a:rPr lang="en-US"/>
              <a:t>NARSAIAH    PUTTA                                                                                VCE         </a:t>
            </a:r>
          </a:p>
        </p:txBody>
      </p:sp>
      <p:sp>
        <p:nvSpPr>
          <p:cNvPr id="4" name="Slide Number Placeholder 3"/>
          <p:cNvSpPr>
            <a:spLocks noGrp="1"/>
          </p:cNvSpPr>
          <p:nvPr>
            <p:ph type="sldNum" sz="quarter" idx="12"/>
          </p:nvPr>
        </p:nvSpPr>
        <p:spPr/>
        <p:txBody>
          <a:bodyPr/>
          <a:lstStyle/>
          <a:p>
            <a:fld id="{034CED7A-2A88-4590-8C80-8116562D8DA0}" type="slidenum">
              <a:rPr lang="en-US" smtClean="0"/>
              <a:t>7</a:t>
            </a:fld>
            <a:endParaRPr lang="en-US"/>
          </a:p>
        </p:txBody>
      </p:sp>
      <p:pic>
        <p:nvPicPr>
          <p:cNvPr id="4098" name="Picture 2" descr="What is a Sensor? Different Types of Sensors with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504" y="0"/>
            <a:ext cx="10250423" cy="6199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61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659" y="407359"/>
            <a:ext cx="3358231" cy="1280890"/>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3363309" y="1152907"/>
            <a:ext cx="7983647" cy="484817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To measure / find  </a:t>
            </a:r>
          </a:p>
          <a:p>
            <a:pPr lvl="1">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Temperature .</a:t>
            </a:r>
          </a:p>
          <a:p>
            <a:pPr lvl="1">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distance </a:t>
            </a:r>
          </a:p>
          <a:p>
            <a:pPr lvl="1">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Pressure</a:t>
            </a:r>
          </a:p>
          <a:p>
            <a:pPr lvl="1">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humidity</a:t>
            </a:r>
          </a:p>
          <a:p>
            <a:pPr lvl="1">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Smoke, Gas and Alcohol Sensor.</a:t>
            </a:r>
          </a:p>
          <a:p>
            <a:pPr lvl="1">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color of an object</a:t>
            </a:r>
          </a:p>
          <a:p>
            <a:pPr lvl="1">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Detect objects</a:t>
            </a:r>
          </a:p>
          <a:p>
            <a:pPr lvl="1">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Soil moisture</a:t>
            </a:r>
          </a:p>
          <a:p>
            <a:pPr lvl="1">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4FBE8AE1-0E26-41EE-B32A-3EB32ED3AD20}" type="datetime1">
              <a:rPr lang="en-US" smtClean="0"/>
              <a:t>2/5/2023</a:t>
            </a:fld>
            <a:endParaRPr lang="en-US"/>
          </a:p>
        </p:txBody>
      </p:sp>
      <p:sp>
        <p:nvSpPr>
          <p:cNvPr id="5" name="Footer Placeholder 4"/>
          <p:cNvSpPr>
            <a:spLocks noGrp="1"/>
          </p:cNvSpPr>
          <p:nvPr>
            <p:ph type="ftr" sz="quarter" idx="11"/>
          </p:nvPr>
        </p:nvSpPr>
        <p:spPr/>
        <p:txBody>
          <a:bodyPr/>
          <a:lstStyle/>
          <a:p>
            <a:r>
              <a:rPr lang="en-US"/>
              <a:t>NARSAIAH    PUTTA                                                                                VCE         </a:t>
            </a:r>
          </a:p>
        </p:txBody>
      </p:sp>
      <p:sp>
        <p:nvSpPr>
          <p:cNvPr id="6" name="Slide Number Placeholder 5"/>
          <p:cNvSpPr>
            <a:spLocks noGrp="1"/>
          </p:cNvSpPr>
          <p:nvPr>
            <p:ph type="sldNum" sz="quarter" idx="12"/>
          </p:nvPr>
        </p:nvSpPr>
        <p:spPr/>
        <p:txBody>
          <a:bodyPr/>
          <a:lstStyle/>
          <a:p>
            <a:fld id="{034CED7A-2A88-4590-8C80-8116562D8DA0}" type="slidenum">
              <a:rPr lang="en-US" smtClean="0"/>
              <a:t>8</a:t>
            </a:fld>
            <a:endParaRPr lang="en-US"/>
          </a:p>
        </p:txBody>
      </p:sp>
    </p:spTree>
    <p:extLst>
      <p:ext uri="{BB962C8B-B14F-4D97-AF65-F5344CB8AC3E}">
        <p14:creationId xmlns:p14="http://schemas.microsoft.com/office/powerpoint/2010/main" val="348808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Red Question Mark Symbol - Question Mark (1791x1791), Png Download"/>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368" y="749808"/>
            <a:ext cx="4361688" cy="5020056"/>
          </a:xfrm>
          <a:prstGeom prst="rect">
            <a:avLst/>
          </a:prstGeom>
          <a:noFill/>
          <a:ln>
            <a:noFill/>
          </a:ln>
        </p:spPr>
      </p:pic>
      <p:sp>
        <p:nvSpPr>
          <p:cNvPr id="5" name="Title 1"/>
          <p:cNvSpPr txBox="1">
            <a:spLocks/>
          </p:cNvSpPr>
          <p:nvPr/>
        </p:nvSpPr>
        <p:spPr>
          <a:xfrm>
            <a:off x="2414016" y="2646332"/>
            <a:ext cx="4398264" cy="692626"/>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solidFill>
                  <a:srgbClr val="00B0F0"/>
                </a:solidFill>
                <a:latin typeface="Times New Roman" panose="02020603050405020304" pitchFamily="18" charset="0"/>
                <a:cs typeface="Times New Roman" panose="02020603050405020304" pitchFamily="18" charset="0"/>
              </a:rPr>
              <a:t>QUESTIONS</a:t>
            </a:r>
          </a:p>
        </p:txBody>
      </p:sp>
      <p:sp>
        <p:nvSpPr>
          <p:cNvPr id="2" name="Footer Placeholder 1"/>
          <p:cNvSpPr>
            <a:spLocks noGrp="1"/>
          </p:cNvSpPr>
          <p:nvPr>
            <p:ph type="ftr" sz="quarter" idx="11"/>
          </p:nvPr>
        </p:nvSpPr>
        <p:spPr/>
        <p:txBody>
          <a:bodyPr/>
          <a:lstStyle/>
          <a:p>
            <a:r>
              <a:rPr lang="en-US"/>
              <a:t>NARSAIAH    PUTTA                                                                                VCE         </a:t>
            </a:r>
          </a:p>
        </p:txBody>
      </p:sp>
      <p:sp>
        <p:nvSpPr>
          <p:cNvPr id="3" name="Date Placeholder 2"/>
          <p:cNvSpPr>
            <a:spLocks noGrp="1"/>
          </p:cNvSpPr>
          <p:nvPr>
            <p:ph type="dt" sz="half" idx="10"/>
          </p:nvPr>
        </p:nvSpPr>
        <p:spPr/>
        <p:txBody>
          <a:bodyPr/>
          <a:lstStyle/>
          <a:p>
            <a:fld id="{9E7544BE-7E38-4F35-AD13-521D276ED49E}" type="datetime1">
              <a:rPr lang="en-US" smtClean="0"/>
              <a:t>2/5/2023</a:t>
            </a:fld>
            <a:endParaRPr lang="en-US"/>
          </a:p>
        </p:txBody>
      </p:sp>
      <p:sp>
        <p:nvSpPr>
          <p:cNvPr id="4" name="Slide Number Placeholder 3"/>
          <p:cNvSpPr>
            <a:spLocks noGrp="1"/>
          </p:cNvSpPr>
          <p:nvPr>
            <p:ph type="sldNum" sz="quarter" idx="12"/>
          </p:nvPr>
        </p:nvSpPr>
        <p:spPr/>
        <p:txBody>
          <a:bodyPr/>
          <a:lstStyle/>
          <a:p>
            <a:fld id="{034CED7A-2A88-4590-8C80-8116562D8DA0}" type="slidenum">
              <a:rPr lang="en-US" smtClean="0"/>
              <a:t>9</a:t>
            </a:fld>
            <a:endParaRPr lang="en-US"/>
          </a:p>
        </p:txBody>
      </p:sp>
      <p:sp>
        <p:nvSpPr>
          <p:cNvPr id="6" name="Title 1">
            <a:extLst>
              <a:ext uri="{FF2B5EF4-FFF2-40B4-BE49-F238E27FC236}">
                <a16:creationId xmlns:a16="http://schemas.microsoft.com/office/drawing/2014/main" id="{ABA254D1-5C5F-3452-0537-CEF0AEFA9F42}"/>
              </a:ext>
            </a:extLst>
          </p:cNvPr>
          <p:cNvSpPr txBox="1">
            <a:spLocks/>
          </p:cNvSpPr>
          <p:nvPr/>
        </p:nvSpPr>
        <p:spPr>
          <a:xfrm>
            <a:off x="1125339" y="5078008"/>
            <a:ext cx="7177322" cy="1040008"/>
          </a:xfrm>
          <a:prstGeom prst="rect">
            <a:avLst/>
          </a:prstGeom>
        </p:spPr>
        <p:txBody>
          <a:bodyPr lIns="91440" tIns="45720" rIns="91440" bIns="4572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FF0000"/>
                </a:solidFill>
                <a:latin typeface="Times New Roman"/>
                <a:cs typeface="Times New Roman"/>
              </a:rPr>
              <a:t>Minimum 7 or 8 hours of sleep is required for adults </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2298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585</TotalTime>
  <Words>130</Words>
  <Application>Microsoft Office PowerPoint</Application>
  <PresentationFormat>Widescreen</PresentationFormat>
  <Paragraphs>87</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                                                                           Date: 6th Feb'2023  SENSORS  and ACTUATORS</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  MICROCONTROLLERS - 8051</dc:title>
  <dc:creator>Narsaiah Putta</dc:creator>
  <cp:lastModifiedBy>p.narsaiah</cp:lastModifiedBy>
  <cp:revision>249</cp:revision>
  <dcterms:created xsi:type="dcterms:W3CDTF">2020-04-13T13:06:16Z</dcterms:created>
  <dcterms:modified xsi:type="dcterms:W3CDTF">2023-02-05T15:07:15Z</dcterms:modified>
</cp:coreProperties>
</file>