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0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2" r:id="rId28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E0C8F-6EB0-4BEB-A1AB-F84C73792417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F8E27-C239-4DFB-81D6-4CDD7576B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9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CDDDE-2323-489B-A0BC-E5C6D6682080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NARSAIAH PUTTA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289290" y="4904350"/>
            <a:ext cx="917026" cy="296317"/>
          </a:xfrm>
          <a:prstGeom prst="rect">
            <a:avLst/>
          </a:prstGeom>
        </p:spPr>
        <p:txBody>
          <a:bodyPr/>
          <a:lstStyle/>
          <a:p>
            <a:fld id="{4A6996FB-680C-4EE6-BF55-D169F4E6A925}" type="datetime1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71370" y="4908647"/>
            <a:ext cx="6095999" cy="292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NARSAIAH    PUTTA                                                                                VCE         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351" y="571500"/>
            <a:ext cx="1270822" cy="40583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5450" y="630226"/>
            <a:ext cx="623814" cy="292100"/>
          </a:xfrm>
          <a:prstGeom prst="rect">
            <a:avLst/>
          </a:prstGeom>
        </p:spPr>
        <p:txBody>
          <a:bodyPr/>
          <a:lstStyle/>
          <a:p>
            <a:fld id="{034CED7A-2A88-4590-8C80-8116562D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2922689" r:id="rId1"/>
    <p:sldLayoutId id="2332922690" r:id="rId2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4432" y="1807096"/>
            <a:ext cx="71287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err="1" smtClean="0">
                <a:solidFill>
                  <a:srgbClr val="FF0000"/>
                </a:solidFill>
              </a:rPr>
              <a:t>IoT</a:t>
            </a:r>
            <a:r>
              <a:rPr lang="en-IN" sz="4000" dirty="0" smtClean="0">
                <a:solidFill>
                  <a:srgbClr val="FF0000"/>
                </a:solidFill>
              </a:rPr>
              <a:t>- Platform as a service</a:t>
            </a:r>
          </a:p>
          <a:p>
            <a:endParaRPr lang="en-US" sz="4000" dirty="0">
              <a:solidFill>
                <a:srgbClr val="FF0000"/>
              </a:solidFill>
            </a:endParaRPr>
          </a:p>
          <a:p>
            <a:endParaRPr lang="en-IN" sz="4000" dirty="0" smtClean="0">
              <a:solidFill>
                <a:srgbClr val="FF0000"/>
              </a:solidFill>
            </a:endParaRPr>
          </a:p>
          <a:p>
            <a:r>
              <a:rPr lang="en-US" sz="4000" dirty="0" smtClean="0">
                <a:solidFill>
                  <a:srgbClr val="7030A0"/>
                </a:solidFill>
              </a:rPr>
              <a:t>Date: 04.02.2022</a:t>
            </a:r>
            <a:endParaRPr lang="en-IN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12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d Question Mark Symbol - Question Mark (1791x1791), Png Download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95" y="599846"/>
            <a:ext cx="3489350" cy="40160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31213" y="2117066"/>
            <a:ext cx="3518611" cy="5541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32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CED7A-2A88-4590-8C80-8116562D8D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15</Words>
  <Application>Microsoft Office PowerPoint</Application>
  <PresentationFormat>Custom</PresentationFormat>
  <Paragraphs>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Times New Roman</vt:lpstr>
      <vt:lpstr>Theme64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p.narsaiah</cp:lastModifiedBy>
  <cp:revision>4</cp:revision>
  <dcterms:created xsi:type="dcterms:W3CDTF">2022-02-03T16:40:10Z</dcterms:created>
  <dcterms:modified xsi:type="dcterms:W3CDTF">2022-02-04T09:13:33Z</dcterms:modified>
  <cp:category/>
</cp:coreProperties>
</file>