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8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1" r:id="rId11"/>
    <p:sldId id="276" r:id="rId12"/>
    <p:sldId id="277" r:id="rId13"/>
    <p:sldId id="278" r:id="rId14"/>
    <p:sldId id="279" r:id="rId15"/>
    <p:sldId id="280" r:id="rId16"/>
    <p:sldId id="287" r:id="rId17"/>
    <p:sldId id="296" r:id="rId18"/>
    <p:sldId id="297" r:id="rId19"/>
  </p:sldIdLst>
  <p:sldSz cx="9753600" cy="5495925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D12D6B-F4EF-3426-1C0F-933D20565545}" v="1" dt="2023-02-15T06:24:10.987"/>
    <p1510:client id="{4EB502C5-ADB6-05D7-2FDF-BEAC1FBF2684}" v="40" dt="2023-02-16T05:49:25.964"/>
    <p1510:client id="{A838B94E-97C2-8B0A-03EC-199FE6BBD4A8}" v="2" dt="2023-02-16T06:03:52.8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404" y="-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.narsaiah" userId="S::p.narsaiah@staff.vce.ac.in::3250f908-84d8-4c73-86ac-667d2477e466" providerId="AD" clId="Web-{3AD12D6B-F4EF-3426-1C0F-933D20565545}"/>
    <pc:docChg chg="modSld">
      <pc:chgData name="p.narsaiah" userId="S::p.narsaiah@staff.vce.ac.in::3250f908-84d8-4c73-86ac-667d2477e466" providerId="AD" clId="Web-{3AD12D6B-F4EF-3426-1C0F-933D20565545}" dt="2023-02-15T06:24:10.987" v="0" actId="1076"/>
      <pc:docMkLst>
        <pc:docMk/>
      </pc:docMkLst>
      <pc:sldChg chg="modSp">
        <pc:chgData name="p.narsaiah" userId="S::p.narsaiah@staff.vce.ac.in::3250f908-84d8-4c73-86ac-667d2477e466" providerId="AD" clId="Web-{3AD12D6B-F4EF-3426-1C0F-933D20565545}" dt="2023-02-15T06:24:10.987" v="0" actId="1076"/>
        <pc:sldMkLst>
          <pc:docMk/>
          <pc:sldMk cId="0" sldId="258"/>
        </pc:sldMkLst>
        <pc:picChg chg="mod">
          <ac:chgData name="p.narsaiah" userId="S::p.narsaiah@staff.vce.ac.in::3250f908-84d8-4c73-86ac-667d2477e466" providerId="AD" clId="Web-{3AD12D6B-F4EF-3426-1C0F-933D20565545}" dt="2023-02-15T06:24:10.987" v="0" actId="1076"/>
          <ac:picMkLst>
            <pc:docMk/>
            <pc:sldMk cId="0" sldId="258"/>
            <ac:picMk id="2" creationId="{00000000-0000-0000-0000-000000000000}"/>
          </ac:picMkLst>
        </pc:picChg>
      </pc:sldChg>
    </pc:docChg>
  </pc:docChgLst>
  <pc:docChgLst>
    <pc:chgData name="p.narsaiah" userId="S::p.narsaiah@staff.vce.ac.in::3250f908-84d8-4c73-86ac-667d2477e466" providerId="AD" clId="Web-{4EB502C5-ADB6-05D7-2FDF-BEAC1FBF2684}"/>
    <pc:docChg chg="modSld">
      <pc:chgData name="p.narsaiah" userId="S::p.narsaiah@staff.vce.ac.in::3250f908-84d8-4c73-86ac-667d2477e466" providerId="AD" clId="Web-{4EB502C5-ADB6-05D7-2FDF-BEAC1FBF2684}" dt="2023-02-16T05:49:25.964" v="39"/>
      <pc:docMkLst>
        <pc:docMk/>
      </pc:docMkLst>
      <pc:sldChg chg="modSp">
        <pc:chgData name="p.narsaiah" userId="S::p.narsaiah@staff.vce.ac.in::3250f908-84d8-4c73-86ac-667d2477e466" providerId="AD" clId="Web-{4EB502C5-ADB6-05D7-2FDF-BEAC1FBF2684}" dt="2023-02-16T05:49:25.964" v="39"/>
        <pc:sldMkLst>
          <pc:docMk/>
          <pc:sldMk cId="3807187620" sldId="298"/>
        </pc:sldMkLst>
        <pc:graphicFrameChg chg="mod modGraphic">
          <ac:chgData name="p.narsaiah" userId="S::p.narsaiah@staff.vce.ac.in::3250f908-84d8-4c73-86ac-667d2477e466" providerId="AD" clId="Web-{4EB502C5-ADB6-05D7-2FDF-BEAC1FBF2684}" dt="2023-02-16T05:49:25.964" v="39"/>
          <ac:graphicFrameMkLst>
            <pc:docMk/>
            <pc:sldMk cId="3807187620" sldId="298"/>
            <ac:graphicFrameMk id="2" creationId="{00000000-0000-0000-0000-000000000000}"/>
          </ac:graphicFrameMkLst>
        </pc:graphicFrameChg>
      </pc:sldChg>
    </pc:docChg>
  </pc:docChgLst>
  <pc:docChgLst>
    <pc:chgData name="p.narsaiah" userId="S::p.narsaiah@staff.vce.ac.in::3250f908-84d8-4c73-86ac-667d2477e466" providerId="AD" clId="Web-{A838B94E-97C2-8B0A-03EC-199FE6BBD4A8}"/>
    <pc:docChg chg="modSld">
      <pc:chgData name="p.narsaiah" userId="S::p.narsaiah@staff.vce.ac.in::3250f908-84d8-4c73-86ac-667d2477e466" providerId="AD" clId="Web-{A838B94E-97C2-8B0A-03EC-199FE6BBD4A8}" dt="2023-02-16T06:03:52.824" v="1" actId="1076"/>
      <pc:docMkLst>
        <pc:docMk/>
      </pc:docMkLst>
      <pc:sldChg chg="modSp">
        <pc:chgData name="p.narsaiah" userId="S::p.narsaiah@staff.vce.ac.in::3250f908-84d8-4c73-86ac-667d2477e466" providerId="AD" clId="Web-{A838B94E-97C2-8B0A-03EC-199FE6BBD4A8}" dt="2023-02-16T06:03:52.824" v="1" actId="1076"/>
        <pc:sldMkLst>
          <pc:docMk/>
          <pc:sldMk cId="0" sldId="296"/>
        </pc:sldMkLst>
        <pc:picChg chg="mod">
          <ac:chgData name="p.narsaiah" userId="S::p.narsaiah@staff.vce.ac.in::3250f908-84d8-4c73-86ac-667d2477e466" providerId="AD" clId="Web-{A838B94E-97C2-8B0A-03EC-199FE6BBD4A8}" dt="2023-02-16T06:03:52.824" v="1" actId="1076"/>
          <ac:picMkLst>
            <pc:docMk/>
            <pc:sldMk cId="0" sldId="296"/>
            <ac:picMk id="2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336210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928374"/>
              </p:ext>
            </p:extLst>
          </p:nvPr>
        </p:nvGraphicFramePr>
        <p:xfrm>
          <a:off x="1204392" y="1451818"/>
          <a:ext cx="65024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0160">
                <a:tc>
                  <a:txBody>
                    <a:bodyPr/>
                    <a:lstStyle/>
                    <a:p>
                      <a:pPr algn="ctr"/>
                      <a:endParaRPr lang="en-IN" sz="36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IN" sz="36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DATA MANAGEMENT in IoT</a:t>
                      </a:r>
                    </a:p>
                    <a:p>
                      <a:pPr lvl="0" algn="ctr">
                        <a:buNone/>
                      </a:pPr>
                      <a:endParaRPr lang="en-IN" sz="3600" dirty="0">
                        <a:solidFill>
                          <a:srgbClr val="FF0000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IN" sz="3600" dirty="0">
                          <a:solidFill>
                            <a:schemeClr val="accent2"/>
                          </a:solidFill>
                        </a:rPr>
                        <a:t>Date: 16.02.2023</a:t>
                      </a:r>
                    </a:p>
                    <a:p>
                      <a:pPr lvl="0" algn="ctr">
                        <a:buNone/>
                      </a:pPr>
                      <a:endParaRPr lang="en-IN" sz="36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IN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187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95925"/>
          <a:chOff x="0" y="0"/>
          <a:chExt cx="9753600" cy="54959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95925"/>
          <a:chOff x="0" y="0"/>
          <a:chExt cx="9753600" cy="54959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95925"/>
          <a:chOff x="0" y="0"/>
          <a:chExt cx="9753600" cy="54959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95925"/>
          <a:chOff x="0" y="0"/>
          <a:chExt cx="9753600" cy="54959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95925"/>
          <a:chOff x="0" y="0"/>
          <a:chExt cx="9753600" cy="54959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95925"/>
          <a:chOff x="0" y="0"/>
          <a:chExt cx="9753600" cy="54959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95925"/>
          <a:chOff x="0" y="0"/>
          <a:chExt cx="9753600" cy="54959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95925"/>
          <a:chOff x="0" y="0"/>
          <a:chExt cx="9753600" cy="54959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8323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95925"/>
          <a:chOff x="0" y="0"/>
          <a:chExt cx="9753600" cy="54959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95925"/>
          <a:chOff x="0" y="0"/>
          <a:chExt cx="9753600" cy="54959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32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95925"/>
          <a:chOff x="0" y="0"/>
          <a:chExt cx="9753600" cy="54959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95925"/>
          <a:chOff x="0" y="0"/>
          <a:chExt cx="9753600" cy="54959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95925"/>
          <a:chOff x="0" y="0"/>
          <a:chExt cx="9753600" cy="54959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95925"/>
          <a:chOff x="0" y="0"/>
          <a:chExt cx="9753600" cy="54959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95925"/>
          <a:chOff x="0" y="0"/>
          <a:chExt cx="9753600" cy="54959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95925"/>
          <a:chOff x="0" y="0"/>
          <a:chExt cx="9753600" cy="54959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95925"/>
          <a:chOff x="0" y="0"/>
          <a:chExt cx="9753600" cy="54959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52">
  <a:themeElements>
    <a:clrScheme name="Theme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Office PowerPoint</Application>
  <PresentationFormat>Custom</PresentationFormat>
  <Paragraphs>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Theme52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p.narsaiah</cp:lastModifiedBy>
  <cp:revision>15</cp:revision>
  <dcterms:created xsi:type="dcterms:W3CDTF">2022-02-08T18:43:41Z</dcterms:created>
  <dcterms:modified xsi:type="dcterms:W3CDTF">2023-02-16T06:04:00Z</dcterms:modified>
  <cp:category/>
</cp:coreProperties>
</file>