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4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58" r:id="rId17"/>
  </p:sldIdLst>
  <p:sldSz cx="9753600" cy="54864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515801-F1F7-4829-B527-5E18BDEED11A}">
          <p14:sldIdLst/>
        </p14:section>
        <p14:section name="ARDUINO" id="{6F88F83C-1AB2-4A87-8266-A42FBBD321BD}">
          <p14:sldIdLst/>
        </p14:section>
        <p14:section name="ARDUINO UNO" id="{B2A6DA9C-0107-4C9D-A7EF-F6483441793C}">
          <p14:sldIdLst>
            <p14:sldId id="274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58"/>
          </p14:sldIdLst>
        </p14:section>
        <p14:section name="Untitled Section" id="{3F714640-A0D2-436A-AE6E-CB9ABEF8FE6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280832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625D208-7F70-4B96-8A2F-AB343ED64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381247"/>
              </p:ext>
            </p:extLst>
          </p:nvPr>
        </p:nvGraphicFramePr>
        <p:xfrm>
          <a:off x="772344" y="582960"/>
          <a:ext cx="7704856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>
                  <a:extLst>
                    <a:ext uri="{9D8B030D-6E8A-4147-A177-3AD203B41FA5}">
                      <a16:colId xmlns:a16="http://schemas.microsoft.com/office/drawing/2014/main" val="338658834"/>
                    </a:ext>
                  </a:extLst>
                </a:gridCol>
              </a:tblGrid>
              <a:tr h="2952328">
                <a:tc>
                  <a:txBody>
                    <a:bodyPr/>
                    <a:lstStyle/>
                    <a:p>
                      <a:pPr algn="ctr"/>
                      <a:r>
                        <a:rPr lang="nn-NO" sz="4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UNIT-II (Part-1)</a:t>
                      </a:r>
                    </a:p>
                    <a:p>
                      <a:pPr algn="ctr"/>
                      <a:endParaRPr lang="nn-NO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nn-NO" sz="4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Arduino uno platform,</a:t>
                      </a:r>
                    </a:p>
                    <a:p>
                      <a:endParaRPr lang="nn-NO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nn-NO" sz="4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Interfacing with Uno</a:t>
                      </a:r>
                    </a:p>
                    <a:p>
                      <a:endParaRPr lang="en-I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222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465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112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827" y="13712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30">
  <a:themeElements>
    <a:clrScheme name="Theme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</Words>
  <Application>Microsoft Office PowerPoint</Application>
  <PresentationFormat>Custom</PresentationFormat>
  <Paragraphs>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Times New Roman</vt:lpstr>
      <vt:lpstr>Theme30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Narsaiah Putta</cp:lastModifiedBy>
  <cp:revision>2</cp:revision>
  <dcterms:created xsi:type="dcterms:W3CDTF">2022-02-02T08:54:12Z</dcterms:created>
  <dcterms:modified xsi:type="dcterms:W3CDTF">2022-03-30T13:14:52Z</dcterms:modified>
  <cp:category/>
</cp:coreProperties>
</file>