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775154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5512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752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2022-03-31T14:01:10Z</dcterms:created>
  <dcterms:modified xsi:type="dcterms:W3CDTF">2022-03-31T14:16:24Z</dcterms:modified>
  <cp:category/>
</cp:coreProperties>
</file>