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1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</p:sldIdLst>
  <p:sldSz cx="9753600" cy="73152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14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37679429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8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66">
  <a:themeElements>
    <a:clrScheme name="Theme6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66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6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Theme66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Narsaiah Putta</cp:lastModifiedBy>
  <cp:revision>1</cp:revision>
  <dcterms:created xsi:type="dcterms:W3CDTF">2022-03-30T17:59:07Z</dcterms:created>
  <dcterms:modified xsi:type="dcterms:W3CDTF">2022-03-30T18:04:48Z</dcterms:modified>
  <cp:category/>
</cp:coreProperties>
</file>