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75" r:id="rId2"/>
    <p:sldId id="258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6070600" cy="4552950"/>
  <p:notesSz cx="6070600" cy="4552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AAEDA-0E41-5259-C34D-03E6DC05BE44}" v="45" dt="2023-03-03T07:27:29.5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000AAEDA-0E41-5259-C34D-03E6DC05BE44}"/>
    <pc:docChg chg="addSld delSld modSld sldOrd">
      <pc:chgData name="p.narsaiah" userId="S::p.narsaiah@staff.vce.ac.in::3250f908-84d8-4c73-86ac-667d2477e466" providerId="AD" clId="Web-{000AAEDA-0E41-5259-C34D-03E6DC05BE44}" dt="2023-03-03T07:27:29.577" v="37"/>
      <pc:docMkLst>
        <pc:docMk/>
      </pc:docMkLst>
      <pc:sldChg chg="del">
        <pc:chgData name="p.narsaiah" userId="S::p.narsaiah@staff.vce.ac.in::3250f908-84d8-4c73-86ac-667d2477e466" providerId="AD" clId="Web-{000AAEDA-0E41-5259-C34D-03E6DC05BE44}" dt="2023-03-03T07:27:29.577" v="37"/>
        <pc:sldMkLst>
          <pc:docMk/>
          <pc:sldMk cId="0" sldId="273"/>
        </pc:sldMkLst>
      </pc:sldChg>
      <pc:sldChg chg="addSp delSp modSp new mod ord modClrScheme chgLayout">
        <pc:chgData name="p.narsaiah" userId="S::p.narsaiah@staff.vce.ac.in::3250f908-84d8-4c73-86ac-667d2477e466" providerId="AD" clId="Web-{000AAEDA-0E41-5259-C34D-03E6DC05BE44}" dt="2023-03-03T06:08:06.401" v="36" actId="20577"/>
        <pc:sldMkLst>
          <pc:docMk/>
          <pc:sldMk cId="1544048628" sldId="275"/>
        </pc:sldMkLst>
        <pc:spChg chg="add del mod">
          <ac:chgData name="p.narsaiah" userId="S::p.narsaiah@staff.vce.ac.in::3250f908-84d8-4c73-86ac-667d2477e466" providerId="AD" clId="Web-{000AAEDA-0E41-5259-C34D-03E6DC05BE44}" dt="2023-03-03T06:07:51.354" v="29"/>
          <ac:spMkLst>
            <pc:docMk/>
            <pc:sldMk cId="1544048628" sldId="275"/>
            <ac:spMk id="2" creationId="{3C8CC03A-5515-01EF-FF56-848A365291EA}"/>
          </ac:spMkLst>
        </pc:spChg>
        <pc:spChg chg="add del mod">
          <ac:chgData name="p.narsaiah" userId="S::p.narsaiah@staff.vce.ac.in::3250f908-84d8-4c73-86ac-667d2477e466" providerId="AD" clId="Web-{000AAEDA-0E41-5259-C34D-03E6DC05BE44}" dt="2023-03-03T06:07:51.354" v="29"/>
          <ac:spMkLst>
            <pc:docMk/>
            <pc:sldMk cId="1544048628" sldId="275"/>
            <ac:spMk id="3" creationId="{83B87BEC-757D-564F-7B8A-DCB4C44EF6E4}"/>
          </ac:spMkLst>
        </pc:spChg>
        <pc:spChg chg="add mod">
          <ac:chgData name="p.narsaiah" userId="S::p.narsaiah@staff.vce.ac.in::3250f908-84d8-4c73-86ac-667d2477e466" providerId="AD" clId="Web-{000AAEDA-0E41-5259-C34D-03E6DC05BE44}" dt="2023-03-03T06:08:06.401" v="36" actId="20577"/>
          <ac:spMkLst>
            <pc:docMk/>
            <pc:sldMk cId="1544048628" sldId="275"/>
            <ac:spMk id="4" creationId="{DC3DA27C-4874-1DE1-DC8D-51F4FDA239DD}"/>
          </ac:spMkLst>
        </pc:spChg>
      </pc:sldChg>
      <pc:sldChg chg="new del">
        <pc:chgData name="p.narsaiah" userId="S::p.narsaiah@staff.vce.ac.in::3250f908-84d8-4c73-86ac-667d2477e466" providerId="AD" clId="Web-{000AAEDA-0E41-5259-C34D-03E6DC05BE44}" dt="2023-03-03T06:07:02.118" v="3"/>
        <pc:sldMkLst>
          <pc:docMk/>
          <pc:sldMk cId="1251340094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6071049" cy="455295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951" y="1202876"/>
            <a:ext cx="3524497" cy="1006146"/>
          </a:xfrm>
        </p:spPr>
        <p:txBody>
          <a:bodyPr anchor="b">
            <a:noAutofit/>
          </a:bodyPr>
          <a:lstStyle>
            <a:lvl1pPr algn="ctr">
              <a:defRPr sz="318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951" y="2388890"/>
            <a:ext cx="3524497" cy="914607"/>
          </a:xfrm>
        </p:spPr>
        <p:txBody>
          <a:bodyPr anchor="t">
            <a:normAutofit/>
          </a:bodyPr>
          <a:lstStyle>
            <a:lvl1pPr marL="0" indent="0" algn="ctr">
              <a:buNone/>
              <a:defRPr sz="1328">
                <a:solidFill>
                  <a:schemeClr val="tx1"/>
                </a:solidFill>
              </a:defRPr>
            </a:lvl1pPr>
            <a:lvl2pPr marL="30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26763" y="3355694"/>
            <a:ext cx="446980" cy="185491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5951" y="3355694"/>
            <a:ext cx="2698615" cy="18549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25941" y="3355694"/>
            <a:ext cx="274507" cy="185491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40940" y="2304577"/>
            <a:ext cx="33945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1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8" y="3196901"/>
            <a:ext cx="4513604" cy="376251"/>
          </a:xfrm>
        </p:spPr>
        <p:txBody>
          <a:bodyPr anchor="b">
            <a:normAutofit/>
          </a:bodyPr>
          <a:lstStyle>
            <a:lvl1pPr algn="ctr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323" y="685753"/>
            <a:ext cx="4707956" cy="223150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308" y="3573152"/>
            <a:ext cx="4513604" cy="327770"/>
          </a:xfrm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8" y="602063"/>
            <a:ext cx="4513604" cy="2056635"/>
          </a:xfrm>
        </p:spPr>
        <p:txBody>
          <a:bodyPr anchor="ctr">
            <a:normAutofit/>
          </a:bodyPr>
          <a:lstStyle>
            <a:lvl1pPr algn="ctr">
              <a:defRPr sz="21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08" y="2838567"/>
            <a:ext cx="4513605" cy="1062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8">
                <a:solidFill>
                  <a:schemeClr val="tx1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8759" y="2748632"/>
            <a:ext cx="438593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2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49" y="652027"/>
            <a:ext cx="4249055" cy="1573860"/>
          </a:xfrm>
        </p:spPr>
        <p:txBody>
          <a:bodyPr anchor="ctr">
            <a:normAutofit/>
          </a:bodyPr>
          <a:lstStyle>
            <a:lvl1pPr algn="ctr">
              <a:defRPr sz="212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2355" y="2225886"/>
            <a:ext cx="3912163" cy="432811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95"/>
            </a:lvl1pPr>
            <a:lvl2pPr marL="303535" indent="0">
              <a:buFontTx/>
              <a:buNone/>
              <a:defRPr/>
            </a:lvl2pPr>
            <a:lvl3pPr marL="607070" indent="0">
              <a:buFontTx/>
              <a:buNone/>
              <a:defRPr/>
            </a:lvl3pPr>
            <a:lvl4pPr marL="910605" indent="0">
              <a:buFontTx/>
              <a:buNone/>
              <a:defRPr/>
            </a:lvl4pPr>
            <a:lvl5pPr marL="12141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06" y="2883535"/>
            <a:ext cx="4513607" cy="1017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8">
                <a:solidFill>
                  <a:schemeClr val="tx1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64285" y="601060"/>
            <a:ext cx="303609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/>
            <a:r>
              <a:rPr lang="en-US" sz="478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7798" y="1877392"/>
            <a:ext cx="303609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 algn="r"/>
            <a:r>
              <a:rPr lang="en-US" sz="478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48759" y="2748632"/>
            <a:ext cx="43787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10" y="2196530"/>
            <a:ext cx="4513600" cy="975120"/>
          </a:xfrm>
        </p:spPr>
        <p:txBody>
          <a:bodyPr anchor="b">
            <a:normAutofit/>
          </a:bodyPr>
          <a:lstStyle>
            <a:lvl1pPr algn="l">
              <a:defRPr sz="21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10" y="3171650"/>
            <a:ext cx="4513601" cy="571210"/>
          </a:xfrm>
        </p:spPr>
        <p:txBody>
          <a:bodyPr anchor="t">
            <a:normAutofit/>
          </a:bodyPr>
          <a:lstStyle>
            <a:lvl1pPr marL="0" indent="0" algn="l">
              <a:buNone/>
              <a:defRPr sz="1195">
                <a:solidFill>
                  <a:schemeClr val="tx1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1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696" y="652027"/>
            <a:ext cx="4199209" cy="1489546"/>
          </a:xfrm>
        </p:spPr>
        <p:txBody>
          <a:bodyPr anchor="ctr">
            <a:normAutofit/>
          </a:bodyPr>
          <a:lstStyle>
            <a:lvl1pPr algn="ctr">
              <a:defRPr sz="212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781310" y="2416099"/>
            <a:ext cx="4513601" cy="5888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328">
                <a:solidFill>
                  <a:schemeClr val="tx1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08" y="3007196"/>
            <a:ext cx="4513605" cy="893727"/>
          </a:xfrm>
        </p:spPr>
        <p:txBody>
          <a:bodyPr anchor="t">
            <a:normAutofit/>
          </a:bodyPr>
          <a:lstStyle>
            <a:lvl1pPr marL="0" indent="0" algn="l">
              <a:buNone/>
              <a:defRPr sz="1062">
                <a:solidFill>
                  <a:schemeClr val="tx1"/>
                </a:solidFill>
              </a:defRPr>
            </a:lvl1pPr>
            <a:lvl2pPr marL="30353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82935" y="595439"/>
            <a:ext cx="303609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/>
            <a:r>
              <a:rPr lang="en-US" sz="53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8615" y="1731242"/>
            <a:ext cx="303609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 algn="r"/>
            <a:r>
              <a:rPr lang="en-US" sz="53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48759" y="2276475"/>
            <a:ext cx="43787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3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8" y="652026"/>
            <a:ext cx="4513604" cy="15232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24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781310" y="2367534"/>
            <a:ext cx="4513601" cy="60098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328">
                <a:solidFill>
                  <a:schemeClr val="tx1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08" y="2967849"/>
            <a:ext cx="4513604" cy="933074"/>
          </a:xfrm>
        </p:spPr>
        <p:txBody>
          <a:bodyPr anchor="t">
            <a:normAutofit/>
          </a:bodyPr>
          <a:lstStyle>
            <a:lvl1pPr marL="0" indent="0" algn="l">
              <a:buNone/>
              <a:defRPr sz="1062">
                <a:solidFill>
                  <a:schemeClr val="tx1"/>
                </a:solidFill>
              </a:defRPr>
            </a:lvl1pPr>
            <a:lvl2pPr marL="30353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8762" y="2276475"/>
            <a:ext cx="438592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9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308" y="1653173"/>
            <a:ext cx="4513605" cy="224775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8760" y="1563239"/>
            <a:ext cx="438593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8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0120" y="602063"/>
            <a:ext cx="1074790" cy="32988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309" y="602063"/>
            <a:ext cx="3263352" cy="329885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46326" y="602063"/>
            <a:ext cx="0" cy="329885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7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48759" y="1564295"/>
            <a:ext cx="43787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59" y="1089716"/>
            <a:ext cx="4378702" cy="1209947"/>
          </a:xfrm>
        </p:spPr>
        <p:txBody>
          <a:bodyPr anchor="b">
            <a:normAutofit/>
          </a:bodyPr>
          <a:lstStyle>
            <a:lvl1pPr algn="ctr">
              <a:defRPr sz="26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759" y="2479532"/>
            <a:ext cx="4378702" cy="723649"/>
          </a:xfrm>
        </p:spPr>
        <p:txBody>
          <a:bodyPr anchor="t">
            <a:normAutofit/>
          </a:bodyPr>
          <a:lstStyle>
            <a:lvl1pPr marL="0" indent="0" algn="ctr">
              <a:buNone/>
              <a:defRPr sz="1593">
                <a:solidFill>
                  <a:schemeClr val="tx1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8760" y="2389596"/>
            <a:ext cx="437870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4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48759" y="1564295"/>
            <a:ext cx="43787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8" y="607682"/>
            <a:ext cx="4513604" cy="865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308" y="1651203"/>
            <a:ext cx="2215769" cy="22886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3865" y="1651203"/>
            <a:ext cx="2215769" cy="22886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9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10" y="1764970"/>
            <a:ext cx="2215769" cy="382574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accent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310" y="2153166"/>
            <a:ext cx="2215769" cy="179689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1661" y="1764970"/>
            <a:ext cx="2215769" cy="382574"/>
          </a:xfrm>
        </p:spPr>
        <p:txBody>
          <a:bodyPr anchor="b">
            <a:noAutofit/>
          </a:bodyPr>
          <a:lstStyle>
            <a:lvl1pPr marL="0" indent="0">
              <a:buNone/>
              <a:defRPr sz="1593" b="0">
                <a:solidFill>
                  <a:schemeClr val="accent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1661" y="2153166"/>
            <a:ext cx="2215769" cy="179689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848759" y="1563239"/>
            <a:ext cx="43787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8" y="607682"/>
            <a:ext cx="4513605" cy="865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8759" y="1563239"/>
            <a:ext cx="43787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9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8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8" y="921832"/>
            <a:ext cx="1684152" cy="910590"/>
          </a:xfrm>
        </p:spPr>
        <p:txBody>
          <a:bodyPr anchor="b">
            <a:normAutofit/>
          </a:bodyPr>
          <a:lstStyle>
            <a:lvl1pPr algn="ctr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263" y="652027"/>
            <a:ext cx="2559650" cy="324889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308" y="2012291"/>
            <a:ext cx="1684152" cy="1618829"/>
          </a:xfrm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848759" y="1933598"/>
            <a:ext cx="15492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07" y="1250655"/>
            <a:ext cx="2411379" cy="910590"/>
          </a:xfrm>
        </p:spPr>
        <p:txBody>
          <a:bodyPr anchor="b">
            <a:normAutofit/>
          </a:bodyPr>
          <a:lstStyle>
            <a:lvl1pPr algn="ctr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0982" y="685753"/>
            <a:ext cx="1944838" cy="318144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308" y="2161245"/>
            <a:ext cx="2411378" cy="1214120"/>
          </a:xfrm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6076221" cy="455295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1308" y="607682"/>
            <a:ext cx="4513604" cy="8656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308" y="1653173"/>
            <a:ext cx="4513605" cy="228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20123" y="3957131"/>
            <a:ext cx="762332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308" y="3957131"/>
            <a:ext cx="3388932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2338" y="3957131"/>
            <a:ext cx="262575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303535" rtl="0" eaLnBrk="1" latinLnBrk="0" hangingPunct="1">
        <a:spcBef>
          <a:spcPct val="0"/>
        </a:spcBef>
        <a:buNone/>
        <a:defRPr sz="2656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9709" indent="-189709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159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493245" indent="-189709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132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796780" indent="-189709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119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024431" indent="-113826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1062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327966" indent="-113826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92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669443" indent="-151768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92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1972978" indent="-151768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92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276513" indent="-151768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92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580048" indent="-151768" algn="l" defTabSz="303535" rtl="0" eaLnBrk="1" latinLnBrk="0" hangingPunct="1">
        <a:spcBef>
          <a:spcPct val="20000"/>
        </a:spcBef>
        <a:spcAft>
          <a:spcPts val="398"/>
        </a:spcAft>
        <a:buClr>
          <a:schemeClr val="accent1"/>
        </a:buClr>
        <a:buSzPct val="115000"/>
        <a:buFont typeface="Arial"/>
        <a:buChar char="•"/>
        <a:defRPr sz="92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DA27C-4874-1DE1-DC8D-51F4FDA239DD}"/>
              </a:ext>
            </a:extLst>
          </p:cNvPr>
          <p:cNvSpPr txBox="1"/>
          <p:nvPr/>
        </p:nvSpPr>
        <p:spPr>
          <a:xfrm>
            <a:off x="1663700" y="2047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Mobile Technologie, 5G</a:t>
            </a:r>
          </a:p>
        </p:txBody>
      </p:sp>
    </p:spTree>
    <p:extLst>
      <p:ext uri="{BB962C8B-B14F-4D97-AF65-F5344CB8AC3E}">
        <p14:creationId xmlns:p14="http://schemas.microsoft.com/office/powerpoint/2010/main" val="154404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1B92-DD8D-6414-E156-999E0BFB65CA}"/>
              </a:ext>
            </a:extLst>
          </p:cNvPr>
          <p:cNvSpPr txBox="1">
            <a:spLocks/>
          </p:cNvSpPr>
          <p:nvPr/>
        </p:nvSpPr>
        <p:spPr>
          <a:xfrm>
            <a:off x="21459" y="66675"/>
            <a:ext cx="5165407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kern="0" dirty="0">
                <a:solidFill>
                  <a:srgbClr val="00B0F0"/>
                </a:solidFill>
              </a:rPr>
              <a:t>EVOLUTION from 0G to 5G Mobile technologies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2C9F40-C32E-A4C3-1F66-DC0C63C8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74"/>
            <a:ext cx="60706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2054" name="Picture 6" descr="The Evolution of Mobile Wireless Technology from 0G to 5G | by Matt  Bartlett | Medium">
            <a:extLst>
              <a:ext uri="{FF2B5EF4-FFF2-40B4-BE49-F238E27FC236}">
                <a16:creationId xmlns:a16="http://schemas.microsoft.com/office/drawing/2014/main" id="{0D315CED-516B-998E-C11E-7A7BE63F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66676"/>
            <a:ext cx="28067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7</Words>
  <Application>Microsoft Office PowerPoint</Application>
  <PresentationFormat>Custom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p.narsaiah</cp:lastModifiedBy>
  <cp:revision>15</cp:revision>
  <dcterms:created xsi:type="dcterms:W3CDTF">2023-03-03T04:56:15Z</dcterms:created>
  <dcterms:modified xsi:type="dcterms:W3CDTF">2023-03-03T07:27:29Z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</Properties>
</file>