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5" r:id="rId3"/>
    <p:sldId id="313" r:id="rId4"/>
    <p:sldId id="314" r:id="rId5"/>
    <p:sldId id="303" r:id="rId6"/>
    <p:sldId id="304" r:id="rId7"/>
    <p:sldId id="258" r:id="rId8"/>
    <p:sldId id="259" r:id="rId9"/>
    <p:sldId id="305" r:id="rId10"/>
    <p:sldId id="306" r:id="rId11"/>
    <p:sldId id="307" r:id="rId12"/>
    <p:sldId id="318" r:id="rId13"/>
    <p:sldId id="315" r:id="rId14"/>
    <p:sldId id="316" r:id="rId15"/>
    <p:sldId id="317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7" r:id="rId24"/>
    <p:sldId id="328" r:id="rId25"/>
    <p:sldId id="326" r:id="rId26"/>
    <p:sldId id="329" r:id="rId27"/>
    <p:sldId id="330" r:id="rId28"/>
    <p:sldId id="331" r:id="rId29"/>
    <p:sldId id="332" r:id="rId30"/>
    <p:sldId id="333" r:id="rId31"/>
    <p:sldId id="334" r:id="rId32"/>
    <p:sldId id="308" r:id="rId33"/>
  </p:sldIdLst>
  <p:sldSz cx="9144000" cy="6858000" type="screen4x3"/>
  <p:notesSz cx="7102475" cy="102314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0BE86E-1432-4027-355E-1123C5C8E68F}" v="565" dt="2023-03-08T06:02:14.200"/>
    <p1510:client id="{E8DF1816-775A-2A3F-78C9-D3E24EF1D77B}" v="7" dt="2023-03-09T05:59:57.6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.narsaiah" userId="S::p.narsaiah@staff.vce.ac.in::3250f908-84d8-4c73-86ac-667d2477e466" providerId="AD" clId="Web-{6D0BE86E-1432-4027-355E-1123C5C8E68F}"/>
    <pc:docChg chg="modSld modMainMaster">
      <pc:chgData name="p.narsaiah" userId="S::p.narsaiah@staff.vce.ac.in::3250f908-84d8-4c73-86ac-667d2477e466" providerId="AD" clId="Web-{6D0BE86E-1432-4027-355E-1123C5C8E68F}" dt="2023-03-08T06:02:14.200" v="465" actId="1076"/>
      <pc:docMkLst>
        <pc:docMk/>
      </pc:docMkLst>
      <pc:sldChg chg="addSp delSp modSp">
        <pc:chgData name="p.narsaiah" userId="S::p.narsaiah@staff.vce.ac.in::3250f908-84d8-4c73-86ac-667d2477e466" providerId="AD" clId="Web-{6D0BE86E-1432-4027-355E-1123C5C8E68F}" dt="2023-03-08T04:25:56.837" v="195" actId="1076"/>
        <pc:sldMkLst>
          <pc:docMk/>
          <pc:sldMk cId="0" sldId="256"/>
        </pc:sldMkLst>
        <pc:spChg chg="add mod">
          <ac:chgData name="p.narsaiah" userId="S::p.narsaiah@staff.vce.ac.in::3250f908-84d8-4c73-86ac-667d2477e466" providerId="AD" clId="Web-{6D0BE86E-1432-4027-355E-1123C5C8E68F}" dt="2023-03-08T04:20:55.669" v="137" actId="20577"/>
          <ac:spMkLst>
            <pc:docMk/>
            <pc:sldMk cId="0" sldId="256"/>
            <ac:spMk id="2" creationId="{48B2A5C4-4708-823F-77F1-98FFA6B5DB57}"/>
          </ac:spMkLst>
        </pc:spChg>
        <pc:spChg chg="add mod">
          <ac:chgData name="p.narsaiah" userId="S::p.narsaiah@staff.vce.ac.in::3250f908-84d8-4c73-86ac-667d2477e466" providerId="AD" clId="Web-{6D0BE86E-1432-4027-355E-1123C5C8E68F}" dt="2023-03-08T04:25:56.837" v="195" actId="1076"/>
          <ac:spMkLst>
            <pc:docMk/>
            <pc:sldMk cId="0" sldId="256"/>
            <ac:spMk id="3" creationId="{91CD702E-0B42-8571-D8D9-D400D6E61F99}"/>
          </ac:spMkLst>
        </pc:spChg>
        <pc:spChg chg="add mod">
          <ac:chgData name="p.narsaiah" userId="S::p.narsaiah@staff.vce.ac.in::3250f908-84d8-4c73-86ac-667d2477e466" providerId="AD" clId="Web-{6D0BE86E-1432-4027-355E-1123C5C8E68F}" dt="2023-03-08T04:24:07.082" v="148"/>
          <ac:spMkLst>
            <pc:docMk/>
            <pc:sldMk cId="0" sldId="256"/>
            <ac:spMk id="4" creationId="{86BBEB60-53B1-0077-C688-46E43E7D0B87}"/>
          </ac:spMkLst>
        </pc:spChg>
        <pc:spChg chg="mod">
          <ac:chgData name="p.narsaiah" userId="S::p.narsaiah@staff.vce.ac.in::3250f908-84d8-4c73-86ac-667d2477e466" providerId="AD" clId="Web-{6D0BE86E-1432-4027-355E-1123C5C8E68F}" dt="2023-03-08T04:18:30.460" v="95" actId="1076"/>
          <ac:spMkLst>
            <pc:docMk/>
            <pc:sldMk cId="0" sldId="256"/>
            <ac:spMk id="9218" creationId="{99DC3261-0097-1436-BA8A-D63C676A19F8}"/>
          </ac:spMkLst>
        </pc:spChg>
        <pc:spChg chg="del">
          <ac:chgData name="p.narsaiah" userId="S::p.narsaiah@staff.vce.ac.in::3250f908-84d8-4c73-86ac-667d2477e466" providerId="AD" clId="Web-{6D0BE86E-1432-4027-355E-1123C5C8E68F}" dt="2023-03-08T04:23:54.566" v="147"/>
          <ac:spMkLst>
            <pc:docMk/>
            <pc:sldMk cId="0" sldId="256"/>
            <ac:spMk id="9219" creationId="{003CDC57-EDBE-5C7C-2363-80E5A0B79FC5}"/>
          </ac:spMkLst>
        </pc:spChg>
        <pc:spChg chg="mod">
          <ac:chgData name="p.narsaiah" userId="S::p.narsaiah@staff.vce.ac.in::3250f908-84d8-4c73-86ac-667d2477e466" providerId="AD" clId="Web-{6D0BE86E-1432-4027-355E-1123C5C8E68F}" dt="2023-03-08T04:19:13.008" v="102" actId="1076"/>
          <ac:spMkLst>
            <pc:docMk/>
            <pc:sldMk cId="0" sldId="256"/>
            <ac:spMk id="9220" creationId="{354CFC71-FAF9-A4F9-EDD1-DC57F53281BF}"/>
          </ac:spMkLst>
        </pc:spChg>
      </pc:sldChg>
      <pc:sldChg chg="addSp delSp modSp">
        <pc:chgData name="p.narsaiah" userId="S::p.narsaiah@staff.vce.ac.in::3250f908-84d8-4c73-86ac-667d2477e466" providerId="AD" clId="Web-{6D0BE86E-1432-4027-355E-1123C5C8E68F}" dt="2023-03-08T04:25:41.211" v="194"/>
        <pc:sldMkLst>
          <pc:docMk/>
          <pc:sldMk cId="0" sldId="265"/>
        </pc:sldMkLst>
        <pc:spChg chg="add mod">
          <ac:chgData name="p.narsaiah" userId="S::p.narsaiah@staff.vce.ac.in::3250f908-84d8-4c73-86ac-667d2477e466" providerId="AD" clId="Web-{6D0BE86E-1432-4027-355E-1123C5C8E68F}" dt="2023-03-08T04:25:41.211" v="194"/>
          <ac:spMkLst>
            <pc:docMk/>
            <pc:sldMk cId="0" sldId="265"/>
            <ac:spMk id="2" creationId="{894CDD47-560B-0171-7199-D083CF8A746D}"/>
          </ac:spMkLst>
        </pc:spChg>
        <pc:spChg chg="add mod">
          <ac:chgData name="p.narsaiah" userId="S::p.narsaiah@staff.vce.ac.in::3250f908-84d8-4c73-86ac-667d2477e466" providerId="AD" clId="Web-{6D0BE86E-1432-4027-355E-1123C5C8E68F}" dt="2023-03-08T04:24:07.082" v="148"/>
          <ac:spMkLst>
            <pc:docMk/>
            <pc:sldMk cId="0" sldId="265"/>
            <ac:spMk id="3" creationId="{B64270F0-203E-C714-41A5-F7F5B018C6E8}"/>
          </ac:spMkLst>
        </pc:spChg>
        <pc:spChg chg="del">
          <ac:chgData name="p.narsaiah" userId="S::p.narsaiah@staff.vce.ac.in::3250f908-84d8-4c73-86ac-667d2477e466" providerId="AD" clId="Web-{6D0BE86E-1432-4027-355E-1123C5C8E68F}" dt="2023-03-08T04:23:54.566" v="147"/>
          <ac:spMkLst>
            <pc:docMk/>
            <pc:sldMk cId="0" sldId="265"/>
            <ac:spMk id="10243" creationId="{EFA63F65-A698-C2C7-C7B8-33585ACAA249}"/>
          </ac:spMkLst>
        </pc:spChg>
      </pc:sldChg>
      <pc:sldChg chg="addSp delSp modSp">
        <pc:chgData name="p.narsaiah" userId="S::p.narsaiah@staff.vce.ac.in::3250f908-84d8-4c73-86ac-667d2477e466" providerId="AD" clId="Web-{6D0BE86E-1432-4027-355E-1123C5C8E68F}" dt="2023-03-08T05:10:42.995" v="236" actId="20577"/>
        <pc:sldMkLst>
          <pc:docMk/>
          <pc:sldMk cId="0" sldId="303"/>
        </pc:sldMkLst>
        <pc:spChg chg="add mod">
          <ac:chgData name="p.narsaiah" userId="S::p.narsaiah@staff.vce.ac.in::3250f908-84d8-4c73-86ac-667d2477e466" providerId="AD" clId="Web-{6D0BE86E-1432-4027-355E-1123C5C8E68F}" dt="2023-03-08T05:10:42.995" v="236" actId="20577"/>
          <ac:spMkLst>
            <pc:docMk/>
            <pc:sldMk cId="0" sldId="303"/>
            <ac:spMk id="2" creationId="{FD12BA06-7A04-BB08-9946-6AD76C602249}"/>
          </ac:spMkLst>
        </pc:spChg>
        <pc:spChg chg="add mod">
          <ac:chgData name="p.narsaiah" userId="S::p.narsaiah@staff.vce.ac.in::3250f908-84d8-4c73-86ac-667d2477e466" providerId="AD" clId="Web-{6D0BE86E-1432-4027-355E-1123C5C8E68F}" dt="2023-03-08T04:24:07.082" v="148"/>
          <ac:spMkLst>
            <pc:docMk/>
            <pc:sldMk cId="0" sldId="303"/>
            <ac:spMk id="3" creationId="{4640FA82-A7BB-9CD7-40AD-3AA7FAB21A12}"/>
          </ac:spMkLst>
        </pc:spChg>
        <pc:spChg chg="del">
          <ac:chgData name="p.narsaiah" userId="S::p.narsaiah@staff.vce.ac.in::3250f908-84d8-4c73-86ac-667d2477e466" providerId="AD" clId="Web-{6D0BE86E-1432-4027-355E-1123C5C8E68F}" dt="2023-03-08T04:23:54.566" v="147"/>
          <ac:spMkLst>
            <pc:docMk/>
            <pc:sldMk cId="0" sldId="303"/>
            <ac:spMk id="13315" creationId="{391E2E15-1E64-294A-6E28-0FDD9269E57D}"/>
          </ac:spMkLst>
        </pc:spChg>
        <pc:spChg chg="mod">
          <ac:chgData name="p.narsaiah" userId="S::p.narsaiah@staff.vce.ac.in::3250f908-84d8-4c73-86ac-667d2477e466" providerId="AD" clId="Web-{6D0BE86E-1432-4027-355E-1123C5C8E68F}" dt="2023-03-08T04:57:00.853" v="202" actId="20577"/>
          <ac:spMkLst>
            <pc:docMk/>
            <pc:sldMk cId="0" sldId="303"/>
            <ac:spMk id="13316" creationId="{5794A547-C26E-9E47-2CC1-E67B2B3B168F}"/>
          </ac:spMkLst>
        </pc:spChg>
      </pc:sldChg>
      <pc:sldChg chg="addSp delSp modSp">
        <pc:chgData name="p.narsaiah" userId="S::p.narsaiah@staff.vce.ac.in::3250f908-84d8-4c73-86ac-667d2477e466" providerId="AD" clId="Web-{6D0BE86E-1432-4027-355E-1123C5C8E68F}" dt="2023-03-08T04:25:41.211" v="194"/>
        <pc:sldMkLst>
          <pc:docMk/>
          <pc:sldMk cId="0" sldId="304"/>
        </pc:sldMkLst>
        <pc:spChg chg="add mod">
          <ac:chgData name="p.narsaiah" userId="S::p.narsaiah@staff.vce.ac.in::3250f908-84d8-4c73-86ac-667d2477e466" providerId="AD" clId="Web-{6D0BE86E-1432-4027-355E-1123C5C8E68F}" dt="2023-03-08T04:25:41.211" v="194"/>
          <ac:spMkLst>
            <pc:docMk/>
            <pc:sldMk cId="0" sldId="304"/>
            <ac:spMk id="2" creationId="{41AFECE1-950E-48B6-34F9-3E0FC8BE6AE0}"/>
          </ac:spMkLst>
        </pc:spChg>
        <pc:spChg chg="add mod">
          <ac:chgData name="p.narsaiah" userId="S::p.narsaiah@staff.vce.ac.in::3250f908-84d8-4c73-86ac-667d2477e466" providerId="AD" clId="Web-{6D0BE86E-1432-4027-355E-1123C5C8E68F}" dt="2023-03-08T04:24:07.082" v="148"/>
          <ac:spMkLst>
            <pc:docMk/>
            <pc:sldMk cId="0" sldId="304"/>
            <ac:spMk id="3" creationId="{C90A1A29-CDC1-CAB5-7DB2-5AFC45977E97}"/>
          </ac:spMkLst>
        </pc:spChg>
        <pc:spChg chg="del">
          <ac:chgData name="p.narsaiah" userId="S::p.narsaiah@staff.vce.ac.in::3250f908-84d8-4c73-86ac-667d2477e466" providerId="AD" clId="Web-{6D0BE86E-1432-4027-355E-1123C5C8E68F}" dt="2023-03-08T04:23:54.566" v="147"/>
          <ac:spMkLst>
            <pc:docMk/>
            <pc:sldMk cId="0" sldId="304"/>
            <ac:spMk id="14339" creationId="{E691D4A5-BDAA-8848-F884-AD2BCFE0E622}"/>
          </ac:spMkLst>
        </pc:spChg>
      </pc:sldChg>
      <pc:sldChg chg="addSp delSp modSp">
        <pc:chgData name="p.narsaiah" userId="S::p.narsaiah@staff.vce.ac.in::3250f908-84d8-4c73-86ac-667d2477e466" providerId="AD" clId="Web-{6D0BE86E-1432-4027-355E-1123C5C8E68F}" dt="2023-03-08T05:10:30.948" v="234" actId="1076"/>
        <pc:sldMkLst>
          <pc:docMk/>
          <pc:sldMk cId="0" sldId="305"/>
        </pc:sldMkLst>
        <pc:spChg chg="add mod">
          <ac:chgData name="p.narsaiah" userId="S::p.narsaiah@staff.vce.ac.in::3250f908-84d8-4c73-86ac-667d2477e466" providerId="AD" clId="Web-{6D0BE86E-1432-4027-355E-1123C5C8E68F}" dt="2023-03-08T05:10:30.948" v="234" actId="1076"/>
          <ac:spMkLst>
            <pc:docMk/>
            <pc:sldMk cId="0" sldId="305"/>
            <ac:spMk id="2" creationId="{19010EA8-289E-A27B-514E-834F65FE37BC}"/>
          </ac:spMkLst>
        </pc:spChg>
        <pc:spChg chg="add mod">
          <ac:chgData name="p.narsaiah" userId="S::p.narsaiah@staff.vce.ac.in::3250f908-84d8-4c73-86ac-667d2477e466" providerId="AD" clId="Web-{6D0BE86E-1432-4027-355E-1123C5C8E68F}" dt="2023-03-08T04:24:07.082" v="148"/>
          <ac:spMkLst>
            <pc:docMk/>
            <pc:sldMk cId="0" sldId="305"/>
            <ac:spMk id="3" creationId="{93A4C9AA-92B3-A003-95F4-A386C155897D}"/>
          </ac:spMkLst>
        </pc:spChg>
        <pc:spChg chg="mod">
          <ac:chgData name="p.narsaiah" userId="S::p.narsaiah@staff.vce.ac.in::3250f908-84d8-4c73-86ac-667d2477e466" providerId="AD" clId="Web-{6D0BE86E-1432-4027-355E-1123C5C8E68F}" dt="2023-03-08T05:02:38.094" v="204" actId="20577"/>
          <ac:spMkLst>
            <pc:docMk/>
            <pc:sldMk cId="0" sldId="305"/>
            <ac:spMk id="17410" creationId="{AE4BB745-9AB1-6BAB-2C09-1B19A560A6B9}"/>
          </ac:spMkLst>
        </pc:spChg>
        <pc:spChg chg="del">
          <ac:chgData name="p.narsaiah" userId="S::p.narsaiah@staff.vce.ac.in::3250f908-84d8-4c73-86ac-667d2477e466" providerId="AD" clId="Web-{6D0BE86E-1432-4027-355E-1123C5C8E68F}" dt="2023-03-08T04:23:54.566" v="147"/>
          <ac:spMkLst>
            <pc:docMk/>
            <pc:sldMk cId="0" sldId="305"/>
            <ac:spMk id="17411" creationId="{6D488136-E96B-12BE-34B5-000BF54E7549}"/>
          </ac:spMkLst>
        </pc:spChg>
        <pc:spChg chg="mod">
          <ac:chgData name="p.narsaiah" userId="S::p.narsaiah@staff.vce.ac.in::3250f908-84d8-4c73-86ac-667d2477e466" providerId="AD" clId="Web-{6D0BE86E-1432-4027-355E-1123C5C8E68F}" dt="2023-03-08T05:05:29.332" v="229" actId="20577"/>
          <ac:spMkLst>
            <pc:docMk/>
            <pc:sldMk cId="0" sldId="305"/>
            <ac:spMk id="17412" creationId="{0EDD4FE5-353C-00C9-DAE4-094D660585D3}"/>
          </ac:spMkLst>
        </pc:spChg>
      </pc:sldChg>
      <pc:sldChg chg="addSp delSp modSp">
        <pc:chgData name="p.narsaiah" userId="S::p.narsaiah@staff.vce.ac.in::3250f908-84d8-4c73-86ac-667d2477e466" providerId="AD" clId="Web-{6D0BE86E-1432-4027-355E-1123C5C8E68F}" dt="2023-03-08T05:09:28.759" v="232" actId="1076"/>
        <pc:sldMkLst>
          <pc:docMk/>
          <pc:sldMk cId="0" sldId="306"/>
        </pc:sldMkLst>
        <pc:spChg chg="add mod">
          <ac:chgData name="p.narsaiah" userId="S::p.narsaiah@staff.vce.ac.in::3250f908-84d8-4c73-86ac-667d2477e466" providerId="AD" clId="Web-{6D0BE86E-1432-4027-355E-1123C5C8E68F}" dt="2023-03-08T05:09:28.759" v="232" actId="1076"/>
          <ac:spMkLst>
            <pc:docMk/>
            <pc:sldMk cId="0" sldId="306"/>
            <ac:spMk id="2" creationId="{FBCBAD70-3DCD-358C-0796-875107B73BF4}"/>
          </ac:spMkLst>
        </pc:spChg>
        <pc:spChg chg="add mod">
          <ac:chgData name="p.narsaiah" userId="S::p.narsaiah@staff.vce.ac.in::3250f908-84d8-4c73-86ac-667d2477e466" providerId="AD" clId="Web-{6D0BE86E-1432-4027-355E-1123C5C8E68F}" dt="2023-03-08T04:24:07.082" v="148"/>
          <ac:spMkLst>
            <pc:docMk/>
            <pc:sldMk cId="0" sldId="306"/>
            <ac:spMk id="3" creationId="{8EBE6712-4668-F2C0-43E5-F8EF4653496A}"/>
          </ac:spMkLst>
        </pc:spChg>
        <pc:spChg chg="del">
          <ac:chgData name="p.narsaiah" userId="S::p.narsaiah@staff.vce.ac.in::3250f908-84d8-4c73-86ac-667d2477e466" providerId="AD" clId="Web-{6D0BE86E-1432-4027-355E-1123C5C8E68F}" dt="2023-03-08T04:23:54.566" v="147"/>
          <ac:spMkLst>
            <pc:docMk/>
            <pc:sldMk cId="0" sldId="306"/>
            <ac:spMk id="18435" creationId="{60EA6ADB-1D45-40D5-6352-3DB40A92BB97}"/>
          </ac:spMkLst>
        </pc:spChg>
        <pc:spChg chg="mod">
          <ac:chgData name="p.narsaiah" userId="S::p.narsaiah@staff.vce.ac.in::3250f908-84d8-4c73-86ac-667d2477e466" providerId="AD" clId="Web-{6D0BE86E-1432-4027-355E-1123C5C8E68F}" dt="2023-03-08T05:09:23.681" v="231" actId="14100"/>
          <ac:spMkLst>
            <pc:docMk/>
            <pc:sldMk cId="0" sldId="306"/>
            <ac:spMk id="20484" creationId="{3DC4268A-F900-CF9B-E085-3B00EF4416E6}"/>
          </ac:spMkLst>
        </pc:spChg>
      </pc:sldChg>
      <pc:sldChg chg="addSp delSp modSp">
        <pc:chgData name="p.narsaiah" userId="S::p.narsaiah@staff.vce.ac.in::3250f908-84d8-4c73-86ac-667d2477e466" providerId="AD" clId="Web-{6D0BE86E-1432-4027-355E-1123C5C8E68F}" dt="2023-03-08T04:25:41.211" v="194"/>
        <pc:sldMkLst>
          <pc:docMk/>
          <pc:sldMk cId="0" sldId="307"/>
        </pc:sldMkLst>
        <pc:spChg chg="add mod">
          <ac:chgData name="p.narsaiah" userId="S::p.narsaiah@staff.vce.ac.in::3250f908-84d8-4c73-86ac-667d2477e466" providerId="AD" clId="Web-{6D0BE86E-1432-4027-355E-1123C5C8E68F}" dt="2023-03-08T04:25:41.211" v="194"/>
          <ac:spMkLst>
            <pc:docMk/>
            <pc:sldMk cId="0" sldId="307"/>
            <ac:spMk id="2" creationId="{F6D123A5-E472-41B7-46CD-A57D45CB33DC}"/>
          </ac:spMkLst>
        </pc:spChg>
        <pc:spChg chg="add mod">
          <ac:chgData name="p.narsaiah" userId="S::p.narsaiah@staff.vce.ac.in::3250f908-84d8-4c73-86ac-667d2477e466" providerId="AD" clId="Web-{6D0BE86E-1432-4027-355E-1123C5C8E68F}" dt="2023-03-08T04:24:07.082" v="148"/>
          <ac:spMkLst>
            <pc:docMk/>
            <pc:sldMk cId="0" sldId="307"/>
            <ac:spMk id="3" creationId="{4334AD80-EF68-A449-709F-3908C25558EF}"/>
          </ac:spMkLst>
        </pc:spChg>
        <pc:spChg chg="del">
          <ac:chgData name="p.narsaiah" userId="S::p.narsaiah@staff.vce.ac.in::3250f908-84d8-4c73-86ac-667d2477e466" providerId="AD" clId="Web-{6D0BE86E-1432-4027-355E-1123C5C8E68F}" dt="2023-03-08T04:23:54.566" v="147"/>
          <ac:spMkLst>
            <pc:docMk/>
            <pc:sldMk cId="0" sldId="307"/>
            <ac:spMk id="19459" creationId="{CC590C6F-90D9-A0A8-39B6-998D557E5300}"/>
          </ac:spMkLst>
        </pc:spChg>
      </pc:sldChg>
      <pc:sldChg chg="addSp delSp modSp">
        <pc:chgData name="p.narsaiah" userId="S::p.narsaiah@staff.vce.ac.in::3250f908-84d8-4c73-86ac-667d2477e466" providerId="AD" clId="Web-{6D0BE86E-1432-4027-355E-1123C5C8E68F}" dt="2023-03-08T04:25:41.211" v="194"/>
        <pc:sldMkLst>
          <pc:docMk/>
          <pc:sldMk cId="0" sldId="308"/>
        </pc:sldMkLst>
        <pc:spChg chg="add mod">
          <ac:chgData name="p.narsaiah" userId="S::p.narsaiah@staff.vce.ac.in::3250f908-84d8-4c73-86ac-667d2477e466" providerId="AD" clId="Web-{6D0BE86E-1432-4027-355E-1123C5C8E68F}" dt="2023-03-08T04:25:41.211" v="194"/>
          <ac:spMkLst>
            <pc:docMk/>
            <pc:sldMk cId="0" sldId="308"/>
            <ac:spMk id="2" creationId="{D3200627-6A86-696A-A6ED-10444233A2B3}"/>
          </ac:spMkLst>
        </pc:spChg>
        <pc:spChg chg="add mod">
          <ac:chgData name="p.narsaiah" userId="S::p.narsaiah@staff.vce.ac.in::3250f908-84d8-4c73-86ac-667d2477e466" providerId="AD" clId="Web-{6D0BE86E-1432-4027-355E-1123C5C8E68F}" dt="2023-03-08T04:24:07.082" v="148"/>
          <ac:spMkLst>
            <pc:docMk/>
            <pc:sldMk cId="0" sldId="308"/>
            <ac:spMk id="3" creationId="{11574047-4804-346B-8C53-AF1529B063A3}"/>
          </ac:spMkLst>
        </pc:spChg>
        <pc:spChg chg="del">
          <ac:chgData name="p.narsaiah" userId="S::p.narsaiah@staff.vce.ac.in::3250f908-84d8-4c73-86ac-667d2477e466" providerId="AD" clId="Web-{6D0BE86E-1432-4027-355E-1123C5C8E68F}" dt="2023-03-08T04:23:54.566" v="147"/>
          <ac:spMkLst>
            <pc:docMk/>
            <pc:sldMk cId="0" sldId="308"/>
            <ac:spMk id="40963" creationId="{7DA9D179-A925-CB21-918E-18A876F3B398}"/>
          </ac:spMkLst>
        </pc:spChg>
      </pc:sldChg>
      <pc:sldChg chg="addSp delSp modSp">
        <pc:chgData name="p.narsaiah" userId="S::p.narsaiah@staff.vce.ac.in::3250f908-84d8-4c73-86ac-667d2477e466" providerId="AD" clId="Web-{6D0BE86E-1432-4027-355E-1123C5C8E68F}" dt="2023-03-08T04:25:37.289" v="193"/>
        <pc:sldMkLst>
          <pc:docMk/>
          <pc:sldMk cId="0" sldId="313"/>
        </pc:sldMkLst>
        <pc:spChg chg="add mod">
          <ac:chgData name="p.narsaiah" userId="S::p.narsaiah@staff.vce.ac.in::3250f908-84d8-4c73-86ac-667d2477e466" providerId="AD" clId="Web-{6D0BE86E-1432-4027-355E-1123C5C8E68F}" dt="2023-03-08T04:25:37.289" v="193"/>
          <ac:spMkLst>
            <pc:docMk/>
            <pc:sldMk cId="0" sldId="313"/>
            <ac:spMk id="2" creationId="{C30B0B91-F056-3FC8-D455-00065CE1A70C}"/>
          </ac:spMkLst>
        </pc:spChg>
        <pc:spChg chg="add mod">
          <ac:chgData name="p.narsaiah" userId="S::p.narsaiah@staff.vce.ac.in::3250f908-84d8-4c73-86ac-667d2477e466" providerId="AD" clId="Web-{6D0BE86E-1432-4027-355E-1123C5C8E68F}" dt="2023-03-08T04:24:07.082" v="148"/>
          <ac:spMkLst>
            <pc:docMk/>
            <pc:sldMk cId="0" sldId="313"/>
            <ac:spMk id="3" creationId="{17901B35-C42C-CFD5-1DA2-70E90CAEF6AB}"/>
          </ac:spMkLst>
        </pc:spChg>
        <pc:spChg chg="del">
          <ac:chgData name="p.narsaiah" userId="S::p.narsaiah@staff.vce.ac.in::3250f908-84d8-4c73-86ac-667d2477e466" providerId="AD" clId="Web-{6D0BE86E-1432-4027-355E-1123C5C8E68F}" dt="2023-03-08T04:23:54.566" v="147"/>
          <ac:spMkLst>
            <pc:docMk/>
            <pc:sldMk cId="0" sldId="313"/>
            <ac:spMk id="11267" creationId="{A0E2D1D6-25A0-EDE1-2819-8208FB6702A8}"/>
          </ac:spMkLst>
        </pc:spChg>
      </pc:sldChg>
      <pc:sldChg chg="addSp delSp modSp">
        <pc:chgData name="p.narsaiah" userId="S::p.narsaiah@staff.vce.ac.in::3250f908-84d8-4c73-86ac-667d2477e466" providerId="AD" clId="Web-{6D0BE86E-1432-4027-355E-1123C5C8E68F}" dt="2023-03-08T05:13:24.592" v="241" actId="20577"/>
        <pc:sldMkLst>
          <pc:docMk/>
          <pc:sldMk cId="0" sldId="314"/>
        </pc:sldMkLst>
        <pc:spChg chg="add mod">
          <ac:chgData name="p.narsaiah" userId="S::p.narsaiah@staff.vce.ac.in::3250f908-84d8-4c73-86ac-667d2477e466" providerId="AD" clId="Web-{6D0BE86E-1432-4027-355E-1123C5C8E68F}" dt="2023-03-08T05:10:52.386" v="239"/>
          <ac:spMkLst>
            <pc:docMk/>
            <pc:sldMk cId="0" sldId="314"/>
            <ac:spMk id="2" creationId="{C36C73D5-DBF7-2794-49AB-79BA64C8B20E}"/>
          </ac:spMkLst>
        </pc:spChg>
        <pc:spChg chg="del">
          <ac:chgData name="p.narsaiah" userId="S::p.narsaiah@staff.vce.ac.in::3250f908-84d8-4c73-86ac-667d2477e466" providerId="AD" clId="Web-{6D0BE86E-1432-4027-355E-1123C5C8E68F}" dt="2023-03-08T04:21:37.780" v="138"/>
          <ac:spMkLst>
            <pc:docMk/>
            <pc:sldMk cId="0" sldId="314"/>
            <ac:spMk id="12290" creationId="{FA6ACD1C-1353-AE60-5E4A-04C1FD6A5B05}"/>
          </ac:spMkLst>
        </pc:spChg>
        <pc:spChg chg="mod">
          <ac:chgData name="p.narsaiah" userId="S::p.narsaiah@staff.vce.ac.in::3250f908-84d8-4c73-86ac-667d2477e466" providerId="AD" clId="Web-{6D0BE86E-1432-4027-355E-1123C5C8E68F}" dt="2023-03-08T05:10:52.370" v="237"/>
          <ac:spMkLst>
            <pc:docMk/>
            <pc:sldMk cId="0" sldId="314"/>
            <ac:spMk id="12291" creationId="{1ED57A95-B738-46DD-8CBE-362AB2D04535}"/>
          </ac:spMkLst>
        </pc:spChg>
        <pc:spChg chg="mod">
          <ac:chgData name="p.narsaiah" userId="S::p.narsaiah@staff.vce.ac.in::3250f908-84d8-4c73-86ac-667d2477e466" providerId="AD" clId="Web-{6D0BE86E-1432-4027-355E-1123C5C8E68F}" dt="2023-03-08T05:13:24.592" v="241" actId="20577"/>
          <ac:spMkLst>
            <pc:docMk/>
            <pc:sldMk cId="0" sldId="314"/>
            <ac:spMk id="12293" creationId="{FE116741-8336-3CE7-84DD-DA3AC1E7E07F}"/>
          </ac:spMkLst>
        </pc:spChg>
        <pc:spChg chg="del">
          <ac:chgData name="p.narsaiah" userId="S::p.narsaiah@staff.vce.ac.in::3250f908-84d8-4c73-86ac-667d2477e466" providerId="AD" clId="Web-{6D0BE86E-1432-4027-355E-1123C5C8E68F}" dt="2023-03-08T04:23:54.566" v="147"/>
          <ac:spMkLst>
            <pc:docMk/>
            <pc:sldMk cId="0" sldId="314"/>
            <ac:spMk id="12294" creationId="{48DE1217-9046-8E33-93E8-D55F5B1E1616}"/>
          </ac:spMkLst>
        </pc:spChg>
      </pc:sldChg>
      <pc:sldChg chg="addSp delSp modSp">
        <pc:chgData name="p.narsaiah" userId="S::p.narsaiah@staff.vce.ac.in::3250f908-84d8-4c73-86ac-667d2477e466" providerId="AD" clId="Web-{6D0BE86E-1432-4027-355E-1123C5C8E68F}" dt="2023-03-08T05:49:41.325" v="424" actId="20577"/>
        <pc:sldMkLst>
          <pc:docMk/>
          <pc:sldMk cId="0" sldId="315"/>
        </pc:sldMkLst>
        <pc:spChg chg="add mod">
          <ac:chgData name="p.narsaiah" userId="S::p.narsaiah@staff.vce.ac.in::3250f908-84d8-4c73-86ac-667d2477e466" providerId="AD" clId="Web-{6D0BE86E-1432-4027-355E-1123C5C8E68F}" dt="2023-03-08T05:23:01.464" v="265" actId="1076"/>
          <ac:spMkLst>
            <pc:docMk/>
            <pc:sldMk cId="0" sldId="315"/>
            <ac:spMk id="2" creationId="{382A2A07-7C3C-0E3F-BA30-B442CC11B220}"/>
          </ac:spMkLst>
        </pc:spChg>
        <pc:spChg chg="add mod">
          <ac:chgData name="p.narsaiah" userId="S::p.narsaiah@staff.vce.ac.in::3250f908-84d8-4c73-86ac-667d2477e466" providerId="AD" clId="Web-{6D0BE86E-1432-4027-355E-1123C5C8E68F}" dt="2023-03-08T04:24:07.082" v="148"/>
          <ac:spMkLst>
            <pc:docMk/>
            <pc:sldMk cId="0" sldId="315"/>
            <ac:spMk id="3" creationId="{4A77053F-E177-2EC2-A3B5-C16280340F01}"/>
          </ac:spMkLst>
        </pc:spChg>
        <pc:spChg chg="mod">
          <ac:chgData name="p.narsaiah" userId="S::p.narsaiah@staff.vce.ac.in::3250f908-84d8-4c73-86ac-667d2477e466" providerId="AD" clId="Web-{6D0BE86E-1432-4027-355E-1123C5C8E68F}" dt="2023-03-08T05:31:20.630" v="284" actId="20577"/>
          <ac:spMkLst>
            <pc:docMk/>
            <pc:sldMk cId="0" sldId="315"/>
            <ac:spMk id="21506" creationId="{5CDCC415-DCCE-A804-BD9E-CCD911F18684}"/>
          </ac:spMkLst>
        </pc:spChg>
        <pc:spChg chg="del">
          <ac:chgData name="p.narsaiah" userId="S::p.narsaiah@staff.vce.ac.in::3250f908-84d8-4c73-86ac-667d2477e466" providerId="AD" clId="Web-{6D0BE86E-1432-4027-355E-1123C5C8E68F}" dt="2023-03-08T04:23:54.566" v="147"/>
          <ac:spMkLst>
            <pc:docMk/>
            <pc:sldMk cId="0" sldId="315"/>
            <ac:spMk id="21507" creationId="{1516553F-D55D-6373-96F3-B4978E9A6CA4}"/>
          </ac:spMkLst>
        </pc:spChg>
        <pc:spChg chg="mod">
          <ac:chgData name="p.narsaiah" userId="S::p.narsaiah@staff.vce.ac.in::3250f908-84d8-4c73-86ac-667d2477e466" providerId="AD" clId="Web-{6D0BE86E-1432-4027-355E-1123C5C8E68F}" dt="2023-03-08T05:49:41.325" v="424" actId="20577"/>
          <ac:spMkLst>
            <pc:docMk/>
            <pc:sldMk cId="0" sldId="315"/>
            <ac:spMk id="21508" creationId="{649C23EB-715D-1A48-B3D7-5DBA54D620DB}"/>
          </ac:spMkLst>
        </pc:spChg>
      </pc:sldChg>
      <pc:sldChg chg="addSp delSp modSp">
        <pc:chgData name="p.narsaiah" userId="S::p.narsaiah@staff.vce.ac.in::3250f908-84d8-4c73-86ac-667d2477e466" providerId="AD" clId="Web-{6D0BE86E-1432-4027-355E-1123C5C8E68F}" dt="2023-03-08T05:48:16.401" v="421" actId="20577"/>
        <pc:sldMkLst>
          <pc:docMk/>
          <pc:sldMk cId="0" sldId="316"/>
        </pc:sldMkLst>
        <pc:spChg chg="add mod">
          <ac:chgData name="p.narsaiah" userId="S::p.narsaiah@staff.vce.ac.in::3250f908-84d8-4c73-86ac-667d2477e466" providerId="AD" clId="Web-{6D0BE86E-1432-4027-355E-1123C5C8E68F}" dt="2023-03-08T04:25:41.211" v="194"/>
          <ac:spMkLst>
            <pc:docMk/>
            <pc:sldMk cId="0" sldId="316"/>
            <ac:spMk id="2" creationId="{900421D5-2554-990E-3F16-BC68E4DBBC39}"/>
          </ac:spMkLst>
        </pc:spChg>
        <pc:spChg chg="add mod">
          <ac:chgData name="p.narsaiah" userId="S::p.narsaiah@staff.vce.ac.in::3250f908-84d8-4c73-86ac-667d2477e466" providerId="AD" clId="Web-{6D0BE86E-1432-4027-355E-1123C5C8E68F}" dt="2023-03-08T04:24:07.082" v="148"/>
          <ac:spMkLst>
            <pc:docMk/>
            <pc:sldMk cId="0" sldId="316"/>
            <ac:spMk id="3" creationId="{A4255897-63CA-F811-50EF-E6B2EEBD643B}"/>
          </ac:spMkLst>
        </pc:spChg>
        <pc:spChg chg="mod">
          <ac:chgData name="p.narsaiah" userId="S::p.narsaiah@staff.vce.ac.in::3250f908-84d8-4c73-86ac-667d2477e466" providerId="AD" clId="Web-{6D0BE86E-1432-4027-355E-1123C5C8E68F}" dt="2023-03-08T05:45:41.039" v="391" actId="1076"/>
          <ac:spMkLst>
            <pc:docMk/>
            <pc:sldMk cId="0" sldId="316"/>
            <ac:spMk id="22530" creationId="{37CE71E9-A460-7ED6-F90A-9C6C0145734A}"/>
          </ac:spMkLst>
        </pc:spChg>
        <pc:spChg chg="del">
          <ac:chgData name="p.narsaiah" userId="S::p.narsaiah@staff.vce.ac.in::3250f908-84d8-4c73-86ac-667d2477e466" providerId="AD" clId="Web-{6D0BE86E-1432-4027-355E-1123C5C8E68F}" dt="2023-03-08T04:23:54.566" v="147"/>
          <ac:spMkLst>
            <pc:docMk/>
            <pc:sldMk cId="0" sldId="316"/>
            <ac:spMk id="22531" creationId="{00D60F6A-3094-E107-7C51-F43B61D2EC60}"/>
          </ac:spMkLst>
        </pc:spChg>
        <pc:spChg chg="mod">
          <ac:chgData name="p.narsaiah" userId="S::p.narsaiah@staff.vce.ac.in::3250f908-84d8-4c73-86ac-667d2477e466" providerId="AD" clId="Web-{6D0BE86E-1432-4027-355E-1123C5C8E68F}" dt="2023-03-08T05:48:16.401" v="421" actId="20577"/>
          <ac:spMkLst>
            <pc:docMk/>
            <pc:sldMk cId="0" sldId="316"/>
            <ac:spMk id="22532" creationId="{B22C2DE9-F656-A997-CD7E-0AB9EC0CABF3}"/>
          </ac:spMkLst>
        </pc:spChg>
      </pc:sldChg>
      <pc:sldChg chg="addSp delSp modSp">
        <pc:chgData name="p.narsaiah" userId="S::p.narsaiah@staff.vce.ac.in::3250f908-84d8-4c73-86ac-667d2477e466" providerId="AD" clId="Web-{6D0BE86E-1432-4027-355E-1123C5C8E68F}" dt="2023-03-08T05:53:35.361" v="443" actId="20577"/>
        <pc:sldMkLst>
          <pc:docMk/>
          <pc:sldMk cId="0" sldId="317"/>
        </pc:sldMkLst>
        <pc:spChg chg="add mod">
          <ac:chgData name="p.narsaiah" userId="S::p.narsaiah@staff.vce.ac.in::3250f908-84d8-4c73-86ac-667d2477e466" providerId="AD" clId="Web-{6D0BE86E-1432-4027-355E-1123C5C8E68F}" dt="2023-03-08T05:51:37.906" v="432" actId="1076"/>
          <ac:spMkLst>
            <pc:docMk/>
            <pc:sldMk cId="0" sldId="317"/>
            <ac:spMk id="2" creationId="{E5F55A96-D9C7-E1AC-2CF5-E6AD19F3A1D4}"/>
          </ac:spMkLst>
        </pc:spChg>
        <pc:spChg chg="add mod">
          <ac:chgData name="p.narsaiah" userId="S::p.narsaiah@staff.vce.ac.in::3250f908-84d8-4c73-86ac-667d2477e466" providerId="AD" clId="Web-{6D0BE86E-1432-4027-355E-1123C5C8E68F}" dt="2023-03-08T04:24:07.082" v="148"/>
          <ac:spMkLst>
            <pc:docMk/>
            <pc:sldMk cId="0" sldId="317"/>
            <ac:spMk id="3" creationId="{7BFFC83A-5809-1BF5-C033-678E0A407A04}"/>
          </ac:spMkLst>
        </pc:spChg>
        <pc:spChg chg="del">
          <ac:chgData name="p.narsaiah" userId="S::p.narsaiah@staff.vce.ac.in::3250f908-84d8-4c73-86ac-667d2477e466" providerId="AD" clId="Web-{6D0BE86E-1432-4027-355E-1123C5C8E68F}" dt="2023-03-08T04:23:54.566" v="147"/>
          <ac:spMkLst>
            <pc:docMk/>
            <pc:sldMk cId="0" sldId="317"/>
            <ac:spMk id="23555" creationId="{72FB4253-A928-F12D-75F4-17E305CAFE4F}"/>
          </ac:spMkLst>
        </pc:spChg>
        <pc:spChg chg="mod">
          <ac:chgData name="p.narsaiah" userId="S::p.narsaiah@staff.vce.ac.in::3250f908-84d8-4c73-86ac-667d2477e466" providerId="AD" clId="Web-{6D0BE86E-1432-4027-355E-1123C5C8E68F}" dt="2023-03-08T05:53:35.361" v="443" actId="20577"/>
          <ac:spMkLst>
            <pc:docMk/>
            <pc:sldMk cId="0" sldId="317"/>
            <ac:spMk id="23556" creationId="{9D27AE35-9030-F455-A681-7176582F551F}"/>
          </ac:spMkLst>
        </pc:spChg>
      </pc:sldChg>
      <pc:sldChg chg="addSp delSp modSp">
        <pc:chgData name="p.narsaiah" userId="S::p.narsaiah@staff.vce.ac.in::3250f908-84d8-4c73-86ac-667d2477e466" providerId="AD" clId="Web-{6D0BE86E-1432-4027-355E-1123C5C8E68F}" dt="2023-03-08T04:25:41.211" v="194"/>
        <pc:sldMkLst>
          <pc:docMk/>
          <pc:sldMk cId="0" sldId="318"/>
        </pc:sldMkLst>
        <pc:spChg chg="add mod">
          <ac:chgData name="p.narsaiah" userId="S::p.narsaiah@staff.vce.ac.in::3250f908-84d8-4c73-86ac-667d2477e466" providerId="AD" clId="Web-{6D0BE86E-1432-4027-355E-1123C5C8E68F}" dt="2023-03-08T04:25:41.211" v="194"/>
          <ac:spMkLst>
            <pc:docMk/>
            <pc:sldMk cId="0" sldId="318"/>
            <ac:spMk id="2" creationId="{A7DDBDF7-D92A-1C46-AF6F-995B25049025}"/>
          </ac:spMkLst>
        </pc:spChg>
        <pc:spChg chg="add mod">
          <ac:chgData name="p.narsaiah" userId="S::p.narsaiah@staff.vce.ac.in::3250f908-84d8-4c73-86ac-667d2477e466" providerId="AD" clId="Web-{6D0BE86E-1432-4027-355E-1123C5C8E68F}" dt="2023-03-08T04:24:07.082" v="148"/>
          <ac:spMkLst>
            <pc:docMk/>
            <pc:sldMk cId="0" sldId="318"/>
            <ac:spMk id="3" creationId="{8A07F589-0A6E-B408-34B1-86E13BF300D0}"/>
          </ac:spMkLst>
        </pc:spChg>
        <pc:spChg chg="del">
          <ac:chgData name="p.narsaiah" userId="S::p.narsaiah@staff.vce.ac.in::3250f908-84d8-4c73-86ac-667d2477e466" providerId="AD" clId="Web-{6D0BE86E-1432-4027-355E-1123C5C8E68F}" dt="2023-03-08T04:23:54.566" v="147"/>
          <ac:spMkLst>
            <pc:docMk/>
            <pc:sldMk cId="0" sldId="318"/>
            <ac:spMk id="20483" creationId="{0007B1E8-5710-B23C-AFD4-C6C59F4FA353}"/>
          </ac:spMkLst>
        </pc:spChg>
      </pc:sldChg>
      <pc:sldChg chg="addSp delSp modSp">
        <pc:chgData name="p.narsaiah" userId="S::p.narsaiah@staff.vce.ac.in::3250f908-84d8-4c73-86ac-667d2477e466" providerId="AD" clId="Web-{6D0BE86E-1432-4027-355E-1123C5C8E68F}" dt="2023-03-08T04:25:41.211" v="194"/>
        <pc:sldMkLst>
          <pc:docMk/>
          <pc:sldMk cId="0" sldId="319"/>
        </pc:sldMkLst>
        <pc:spChg chg="add mod">
          <ac:chgData name="p.narsaiah" userId="S::p.narsaiah@staff.vce.ac.in::3250f908-84d8-4c73-86ac-667d2477e466" providerId="AD" clId="Web-{6D0BE86E-1432-4027-355E-1123C5C8E68F}" dt="2023-03-08T04:24:07.082" v="148"/>
          <ac:spMkLst>
            <pc:docMk/>
            <pc:sldMk cId="0" sldId="319"/>
            <ac:spMk id="2" creationId="{D612A6CE-702A-DC04-88DA-EB57A8528DB3}"/>
          </ac:spMkLst>
        </pc:spChg>
        <pc:spChg chg="mod">
          <ac:chgData name="p.narsaiah" userId="S::p.narsaiah@staff.vce.ac.in::3250f908-84d8-4c73-86ac-667d2477e466" providerId="AD" clId="Web-{6D0BE86E-1432-4027-355E-1123C5C8E68F}" dt="2023-03-08T04:25:41.211" v="194"/>
          <ac:spMkLst>
            <pc:docMk/>
            <pc:sldMk cId="0" sldId="319"/>
            <ac:spMk id="24580" creationId="{74572149-1489-822B-889B-3ACD62E04BEF}"/>
          </ac:spMkLst>
        </pc:spChg>
        <pc:spChg chg="del">
          <ac:chgData name="p.narsaiah" userId="S::p.narsaiah@staff.vce.ac.in::3250f908-84d8-4c73-86ac-667d2477e466" providerId="AD" clId="Web-{6D0BE86E-1432-4027-355E-1123C5C8E68F}" dt="2023-03-08T04:23:54.566" v="147"/>
          <ac:spMkLst>
            <pc:docMk/>
            <pc:sldMk cId="0" sldId="319"/>
            <ac:spMk id="24581" creationId="{92A04DD6-D797-DC62-1CE7-C11643C47BED}"/>
          </ac:spMkLst>
        </pc:spChg>
      </pc:sldChg>
      <pc:sldChg chg="addSp delSp modSp">
        <pc:chgData name="p.narsaiah" userId="S::p.narsaiah@staff.vce.ac.in::3250f908-84d8-4c73-86ac-667d2477e466" providerId="AD" clId="Web-{6D0BE86E-1432-4027-355E-1123C5C8E68F}" dt="2023-03-08T04:25:41.211" v="194"/>
        <pc:sldMkLst>
          <pc:docMk/>
          <pc:sldMk cId="0" sldId="320"/>
        </pc:sldMkLst>
        <pc:spChg chg="add mod">
          <ac:chgData name="p.narsaiah" userId="S::p.narsaiah@staff.vce.ac.in::3250f908-84d8-4c73-86ac-667d2477e466" providerId="AD" clId="Web-{6D0BE86E-1432-4027-355E-1123C5C8E68F}" dt="2023-03-08T04:24:07.082" v="148"/>
          <ac:spMkLst>
            <pc:docMk/>
            <pc:sldMk cId="0" sldId="320"/>
            <ac:spMk id="2" creationId="{310756AF-E008-F7C6-C3DC-0DC8E30767E2}"/>
          </ac:spMkLst>
        </pc:spChg>
        <pc:spChg chg="mod">
          <ac:chgData name="p.narsaiah" userId="S::p.narsaiah@staff.vce.ac.in::3250f908-84d8-4c73-86ac-667d2477e466" providerId="AD" clId="Web-{6D0BE86E-1432-4027-355E-1123C5C8E68F}" dt="2023-03-08T04:25:41.211" v="194"/>
          <ac:spMkLst>
            <pc:docMk/>
            <pc:sldMk cId="0" sldId="320"/>
            <ac:spMk id="25602" creationId="{4366FEE1-9799-34BE-51CE-F337FCF61671}"/>
          </ac:spMkLst>
        </pc:spChg>
        <pc:spChg chg="del">
          <ac:chgData name="p.narsaiah" userId="S::p.narsaiah@staff.vce.ac.in::3250f908-84d8-4c73-86ac-667d2477e466" providerId="AD" clId="Web-{6D0BE86E-1432-4027-355E-1123C5C8E68F}" dt="2023-03-08T04:23:54.566" v="147"/>
          <ac:spMkLst>
            <pc:docMk/>
            <pc:sldMk cId="0" sldId="320"/>
            <ac:spMk id="25603" creationId="{B5733440-FF75-3E5A-6A0F-FCB8B1C4F2ED}"/>
          </ac:spMkLst>
        </pc:spChg>
      </pc:sldChg>
      <pc:sldChg chg="addSp delSp modSp">
        <pc:chgData name="p.narsaiah" userId="S::p.narsaiah@staff.vce.ac.in::3250f908-84d8-4c73-86ac-667d2477e466" providerId="AD" clId="Web-{6D0BE86E-1432-4027-355E-1123C5C8E68F}" dt="2023-03-08T05:57:48.741" v="456" actId="20577"/>
        <pc:sldMkLst>
          <pc:docMk/>
          <pc:sldMk cId="0" sldId="321"/>
        </pc:sldMkLst>
        <pc:spChg chg="add mod">
          <ac:chgData name="p.narsaiah" userId="S::p.narsaiah@staff.vce.ac.in::3250f908-84d8-4c73-86ac-667d2477e466" providerId="AD" clId="Web-{6D0BE86E-1432-4027-355E-1123C5C8E68F}" dt="2023-03-08T04:24:07.082" v="148"/>
          <ac:spMkLst>
            <pc:docMk/>
            <pc:sldMk cId="0" sldId="321"/>
            <ac:spMk id="2" creationId="{B9011BA9-693F-F2BB-D943-4DE54E103287}"/>
          </ac:spMkLst>
        </pc:spChg>
        <pc:spChg chg="mod">
          <ac:chgData name="p.narsaiah" userId="S::p.narsaiah@staff.vce.ac.in::3250f908-84d8-4c73-86ac-667d2477e466" providerId="AD" clId="Web-{6D0BE86E-1432-4027-355E-1123C5C8E68F}" dt="2023-03-08T05:57:48.741" v="456" actId="20577"/>
          <ac:spMkLst>
            <pc:docMk/>
            <pc:sldMk cId="0" sldId="321"/>
            <ac:spMk id="26628" creationId="{311C81E0-7C11-A2FC-105E-E921E8553800}"/>
          </ac:spMkLst>
        </pc:spChg>
        <pc:spChg chg="del">
          <ac:chgData name="p.narsaiah" userId="S::p.narsaiah@staff.vce.ac.in::3250f908-84d8-4c73-86ac-667d2477e466" providerId="AD" clId="Web-{6D0BE86E-1432-4027-355E-1123C5C8E68F}" dt="2023-03-08T04:23:54.566" v="147"/>
          <ac:spMkLst>
            <pc:docMk/>
            <pc:sldMk cId="0" sldId="321"/>
            <ac:spMk id="26629" creationId="{F3C878EA-059A-E92C-94ED-1F7EE8D976A8}"/>
          </ac:spMkLst>
        </pc:spChg>
      </pc:sldChg>
      <pc:sldChg chg="addSp delSp modSp">
        <pc:chgData name="p.narsaiah" userId="S::p.narsaiah@staff.vce.ac.in::3250f908-84d8-4c73-86ac-667d2477e466" providerId="AD" clId="Web-{6D0BE86E-1432-4027-355E-1123C5C8E68F}" dt="2023-03-08T04:25:41.211" v="194"/>
        <pc:sldMkLst>
          <pc:docMk/>
          <pc:sldMk cId="0" sldId="322"/>
        </pc:sldMkLst>
        <pc:spChg chg="add mod">
          <ac:chgData name="p.narsaiah" userId="S::p.narsaiah@staff.vce.ac.in::3250f908-84d8-4c73-86ac-667d2477e466" providerId="AD" clId="Web-{6D0BE86E-1432-4027-355E-1123C5C8E68F}" dt="2023-03-08T04:24:07.082" v="148"/>
          <ac:spMkLst>
            <pc:docMk/>
            <pc:sldMk cId="0" sldId="322"/>
            <ac:spMk id="2" creationId="{37486CBA-AD95-F778-7936-0A18AA391899}"/>
          </ac:spMkLst>
        </pc:spChg>
        <pc:spChg chg="mod">
          <ac:chgData name="p.narsaiah" userId="S::p.narsaiah@staff.vce.ac.in::3250f908-84d8-4c73-86ac-667d2477e466" providerId="AD" clId="Web-{6D0BE86E-1432-4027-355E-1123C5C8E68F}" dt="2023-03-08T04:25:41.211" v="194"/>
          <ac:spMkLst>
            <pc:docMk/>
            <pc:sldMk cId="0" sldId="322"/>
            <ac:spMk id="27652" creationId="{18A101DD-36CD-4DAA-4B2C-C2343AF436D2}"/>
          </ac:spMkLst>
        </pc:spChg>
        <pc:spChg chg="del">
          <ac:chgData name="p.narsaiah" userId="S::p.narsaiah@staff.vce.ac.in::3250f908-84d8-4c73-86ac-667d2477e466" providerId="AD" clId="Web-{6D0BE86E-1432-4027-355E-1123C5C8E68F}" dt="2023-03-08T04:23:54.566" v="147"/>
          <ac:spMkLst>
            <pc:docMk/>
            <pc:sldMk cId="0" sldId="322"/>
            <ac:spMk id="27653" creationId="{BCC7D489-7DCB-8396-3E3A-434E2FD47E92}"/>
          </ac:spMkLst>
        </pc:spChg>
      </pc:sldChg>
      <pc:sldChg chg="addSp modSp">
        <pc:chgData name="p.narsaiah" userId="S::p.narsaiah@staff.vce.ac.in::3250f908-84d8-4c73-86ac-667d2477e466" providerId="AD" clId="Web-{6D0BE86E-1432-4027-355E-1123C5C8E68F}" dt="2023-03-08T05:58:22.320" v="460" actId="1076"/>
        <pc:sldMkLst>
          <pc:docMk/>
          <pc:sldMk cId="0" sldId="323"/>
        </pc:sldMkLst>
        <pc:spChg chg="add mod">
          <ac:chgData name="p.narsaiah" userId="S::p.narsaiah@staff.vce.ac.in::3250f908-84d8-4c73-86ac-667d2477e466" providerId="AD" clId="Web-{6D0BE86E-1432-4027-355E-1123C5C8E68F}" dt="2023-03-08T05:58:01.710" v="457" actId="1076"/>
          <ac:spMkLst>
            <pc:docMk/>
            <pc:sldMk cId="0" sldId="323"/>
            <ac:spMk id="2" creationId="{83A673A5-2A03-12D1-30D0-5B8C6DB06962}"/>
          </ac:spMkLst>
        </pc:spChg>
        <pc:spChg chg="add mod">
          <ac:chgData name="p.narsaiah" userId="S::p.narsaiah@staff.vce.ac.in::3250f908-84d8-4c73-86ac-667d2477e466" providerId="AD" clId="Web-{6D0BE86E-1432-4027-355E-1123C5C8E68F}" dt="2023-03-08T04:24:07.082" v="148"/>
          <ac:spMkLst>
            <pc:docMk/>
            <pc:sldMk cId="0" sldId="323"/>
            <ac:spMk id="3" creationId="{56EEC5BA-1180-6755-F5CE-263587FC1710}"/>
          </ac:spMkLst>
        </pc:spChg>
        <pc:spChg chg="mod">
          <ac:chgData name="p.narsaiah" userId="S::p.narsaiah@staff.vce.ac.in::3250f908-84d8-4c73-86ac-667d2477e466" providerId="AD" clId="Web-{6D0BE86E-1432-4027-355E-1123C5C8E68F}" dt="2023-03-08T05:58:18.601" v="459" actId="1076"/>
          <ac:spMkLst>
            <pc:docMk/>
            <pc:sldMk cId="0" sldId="323"/>
            <ac:spMk id="22" creationId="{0DABCEF9-17EB-E814-8146-BBA47CB26A94}"/>
          </ac:spMkLst>
        </pc:spChg>
        <pc:spChg chg="mod">
          <ac:chgData name="p.narsaiah" userId="S::p.narsaiah@staff.vce.ac.in::3250f908-84d8-4c73-86ac-667d2477e466" providerId="AD" clId="Web-{6D0BE86E-1432-4027-355E-1123C5C8E68F}" dt="2023-03-08T05:57:38.351" v="452" actId="1076"/>
          <ac:spMkLst>
            <pc:docMk/>
            <pc:sldMk cId="0" sldId="323"/>
            <ac:spMk id="28674" creationId="{9D10C5C3-97D3-80B2-A505-250C0DA37AAF}"/>
          </ac:spMkLst>
        </pc:spChg>
        <pc:spChg chg="mod">
          <ac:chgData name="p.narsaiah" userId="S::p.narsaiah@staff.vce.ac.in::3250f908-84d8-4c73-86ac-667d2477e466" providerId="AD" clId="Web-{6D0BE86E-1432-4027-355E-1123C5C8E68F}" dt="2023-03-08T05:57:40.991" v="453" actId="20577"/>
          <ac:spMkLst>
            <pc:docMk/>
            <pc:sldMk cId="0" sldId="323"/>
            <ac:spMk id="28675" creationId="{77C6AB6C-2D21-BDE6-2124-8C82380E33BD}"/>
          </ac:spMkLst>
        </pc:spChg>
        <pc:spChg chg="mod">
          <ac:chgData name="p.narsaiah" userId="S::p.narsaiah@staff.vce.ac.in::3250f908-84d8-4c73-86ac-667d2477e466" providerId="AD" clId="Web-{6D0BE86E-1432-4027-355E-1123C5C8E68F}" dt="2023-03-08T05:58:13.179" v="458" actId="1076"/>
          <ac:spMkLst>
            <pc:docMk/>
            <pc:sldMk cId="0" sldId="323"/>
            <ac:spMk id="28677" creationId="{A92F84C3-A160-98F5-1583-51541B74C0CC}"/>
          </ac:spMkLst>
        </pc:spChg>
        <pc:spChg chg="mod">
          <ac:chgData name="p.narsaiah" userId="S::p.narsaiah@staff.vce.ac.in::3250f908-84d8-4c73-86ac-667d2477e466" providerId="AD" clId="Web-{6D0BE86E-1432-4027-355E-1123C5C8E68F}" dt="2023-03-08T05:58:22.320" v="460" actId="1076"/>
          <ac:spMkLst>
            <pc:docMk/>
            <pc:sldMk cId="0" sldId="323"/>
            <ac:spMk id="28679" creationId="{5B5971CA-3763-7178-898E-6D78A85118DE}"/>
          </ac:spMkLst>
        </pc:spChg>
      </pc:sldChg>
      <pc:sldChg chg="addSp delSp modSp">
        <pc:chgData name="p.narsaiah" userId="S::p.narsaiah@staff.vce.ac.in::3250f908-84d8-4c73-86ac-667d2477e466" providerId="AD" clId="Web-{6D0BE86E-1432-4027-355E-1123C5C8E68F}" dt="2023-03-08T06:02:14.200" v="465" actId="1076"/>
        <pc:sldMkLst>
          <pc:docMk/>
          <pc:sldMk cId="0" sldId="324"/>
        </pc:sldMkLst>
        <pc:spChg chg="add mod">
          <ac:chgData name="p.narsaiah" userId="S::p.narsaiah@staff.vce.ac.in::3250f908-84d8-4c73-86ac-667d2477e466" providerId="AD" clId="Web-{6D0BE86E-1432-4027-355E-1123C5C8E68F}" dt="2023-03-08T04:24:07.082" v="148"/>
          <ac:spMkLst>
            <pc:docMk/>
            <pc:sldMk cId="0" sldId="324"/>
            <ac:spMk id="2" creationId="{8E6BAF06-6CAA-EE3E-65C0-3552406E713A}"/>
          </ac:spMkLst>
        </pc:spChg>
        <pc:spChg chg="mod">
          <ac:chgData name="p.narsaiah" userId="S::p.narsaiah@staff.vce.ac.in::3250f908-84d8-4c73-86ac-667d2477e466" providerId="AD" clId="Web-{6D0BE86E-1432-4027-355E-1123C5C8E68F}" dt="2023-03-08T06:02:14.200" v="465" actId="1076"/>
          <ac:spMkLst>
            <pc:docMk/>
            <pc:sldMk cId="0" sldId="324"/>
            <ac:spMk id="29699" creationId="{6875D8FC-5D4D-3D9C-B487-9C529CD68661}"/>
          </ac:spMkLst>
        </pc:spChg>
        <pc:spChg chg="mod">
          <ac:chgData name="p.narsaiah" userId="S::p.narsaiah@staff.vce.ac.in::3250f908-84d8-4c73-86ac-667d2477e466" providerId="AD" clId="Web-{6D0BE86E-1432-4027-355E-1123C5C8E68F}" dt="2023-03-08T06:00:14.401" v="463" actId="20577"/>
          <ac:spMkLst>
            <pc:docMk/>
            <pc:sldMk cId="0" sldId="324"/>
            <ac:spMk id="29700" creationId="{063F9333-17AC-DA95-4718-FD1AEB37CD44}"/>
          </ac:spMkLst>
        </pc:spChg>
        <pc:spChg chg="del">
          <ac:chgData name="p.narsaiah" userId="S::p.narsaiah@staff.vce.ac.in::3250f908-84d8-4c73-86ac-667d2477e466" providerId="AD" clId="Web-{6D0BE86E-1432-4027-355E-1123C5C8E68F}" dt="2023-03-08T04:23:54.566" v="147"/>
          <ac:spMkLst>
            <pc:docMk/>
            <pc:sldMk cId="0" sldId="324"/>
            <ac:spMk id="29701" creationId="{DA90DA09-956D-5C47-EFAE-2554A0386CE5}"/>
          </ac:spMkLst>
        </pc:spChg>
      </pc:sldChg>
      <pc:sldChg chg="addSp delSp modSp">
        <pc:chgData name="p.narsaiah" userId="S::p.narsaiah@staff.vce.ac.in::3250f908-84d8-4c73-86ac-667d2477e466" providerId="AD" clId="Web-{6D0BE86E-1432-4027-355E-1123C5C8E68F}" dt="2023-03-08T04:25:41.211" v="194"/>
        <pc:sldMkLst>
          <pc:docMk/>
          <pc:sldMk cId="0" sldId="325"/>
        </pc:sldMkLst>
        <pc:spChg chg="add mod">
          <ac:chgData name="p.narsaiah" userId="S::p.narsaiah@staff.vce.ac.in::3250f908-84d8-4c73-86ac-667d2477e466" providerId="AD" clId="Web-{6D0BE86E-1432-4027-355E-1123C5C8E68F}" dt="2023-03-08T04:25:41.211" v="194"/>
          <ac:spMkLst>
            <pc:docMk/>
            <pc:sldMk cId="0" sldId="325"/>
            <ac:spMk id="2" creationId="{5EDFBB28-6915-1C68-5C10-A6BF2C6093AC}"/>
          </ac:spMkLst>
        </pc:spChg>
        <pc:spChg chg="add mod">
          <ac:chgData name="p.narsaiah" userId="S::p.narsaiah@staff.vce.ac.in::3250f908-84d8-4c73-86ac-667d2477e466" providerId="AD" clId="Web-{6D0BE86E-1432-4027-355E-1123C5C8E68F}" dt="2023-03-08T04:24:07.082" v="148"/>
          <ac:spMkLst>
            <pc:docMk/>
            <pc:sldMk cId="0" sldId="325"/>
            <ac:spMk id="3" creationId="{4CBAE8D3-A2CB-090C-88F1-4DF8F6133AAD}"/>
          </ac:spMkLst>
        </pc:spChg>
        <pc:spChg chg="del">
          <ac:chgData name="p.narsaiah" userId="S::p.narsaiah@staff.vce.ac.in::3250f908-84d8-4c73-86ac-667d2477e466" providerId="AD" clId="Web-{6D0BE86E-1432-4027-355E-1123C5C8E68F}" dt="2023-03-08T04:23:54.566" v="147"/>
          <ac:spMkLst>
            <pc:docMk/>
            <pc:sldMk cId="0" sldId="325"/>
            <ac:spMk id="30723" creationId="{C34060A9-0A1F-74DC-AA0D-CE687AD716E0}"/>
          </ac:spMkLst>
        </pc:spChg>
      </pc:sldChg>
      <pc:sldChg chg="addSp delSp modSp">
        <pc:chgData name="p.narsaiah" userId="S::p.narsaiah@staff.vce.ac.in::3250f908-84d8-4c73-86ac-667d2477e466" providerId="AD" clId="Web-{6D0BE86E-1432-4027-355E-1123C5C8E68F}" dt="2023-03-08T04:25:41.211" v="194"/>
        <pc:sldMkLst>
          <pc:docMk/>
          <pc:sldMk cId="0" sldId="326"/>
        </pc:sldMkLst>
        <pc:spChg chg="add mod">
          <ac:chgData name="p.narsaiah" userId="S::p.narsaiah@staff.vce.ac.in::3250f908-84d8-4c73-86ac-667d2477e466" providerId="AD" clId="Web-{6D0BE86E-1432-4027-355E-1123C5C8E68F}" dt="2023-03-08T04:25:41.211" v="194"/>
          <ac:spMkLst>
            <pc:docMk/>
            <pc:sldMk cId="0" sldId="326"/>
            <ac:spMk id="2" creationId="{3C63169A-35EF-B62C-5131-63BA7CCC14D6}"/>
          </ac:spMkLst>
        </pc:spChg>
        <pc:spChg chg="add mod">
          <ac:chgData name="p.narsaiah" userId="S::p.narsaiah@staff.vce.ac.in::3250f908-84d8-4c73-86ac-667d2477e466" providerId="AD" clId="Web-{6D0BE86E-1432-4027-355E-1123C5C8E68F}" dt="2023-03-08T04:24:07.082" v="148"/>
          <ac:spMkLst>
            <pc:docMk/>
            <pc:sldMk cId="0" sldId="326"/>
            <ac:spMk id="3" creationId="{3F780ADC-0B59-F4AF-0697-F8ED62B449AD}"/>
          </ac:spMkLst>
        </pc:spChg>
        <pc:spChg chg="del">
          <ac:chgData name="p.narsaiah" userId="S::p.narsaiah@staff.vce.ac.in::3250f908-84d8-4c73-86ac-667d2477e466" providerId="AD" clId="Web-{6D0BE86E-1432-4027-355E-1123C5C8E68F}" dt="2023-03-08T04:23:54.566" v="147"/>
          <ac:spMkLst>
            <pc:docMk/>
            <pc:sldMk cId="0" sldId="326"/>
            <ac:spMk id="33795" creationId="{5C915D1A-9999-49A4-1749-5EBEEDD7135E}"/>
          </ac:spMkLst>
        </pc:spChg>
      </pc:sldChg>
      <pc:sldChg chg="addSp delSp modSp">
        <pc:chgData name="p.narsaiah" userId="S::p.narsaiah@staff.vce.ac.in::3250f908-84d8-4c73-86ac-667d2477e466" providerId="AD" clId="Web-{6D0BE86E-1432-4027-355E-1123C5C8E68F}" dt="2023-03-08T04:25:41.211" v="194"/>
        <pc:sldMkLst>
          <pc:docMk/>
          <pc:sldMk cId="0" sldId="327"/>
        </pc:sldMkLst>
        <pc:spChg chg="add mod">
          <ac:chgData name="p.narsaiah" userId="S::p.narsaiah@staff.vce.ac.in::3250f908-84d8-4c73-86ac-667d2477e466" providerId="AD" clId="Web-{6D0BE86E-1432-4027-355E-1123C5C8E68F}" dt="2023-03-08T04:24:07.082" v="148"/>
          <ac:spMkLst>
            <pc:docMk/>
            <pc:sldMk cId="0" sldId="327"/>
            <ac:spMk id="2" creationId="{2E14BE93-A6B1-80A9-03C3-1990658FCBD1}"/>
          </ac:spMkLst>
        </pc:spChg>
        <pc:spChg chg="mod">
          <ac:chgData name="p.narsaiah" userId="S::p.narsaiah@staff.vce.ac.in::3250f908-84d8-4c73-86ac-667d2477e466" providerId="AD" clId="Web-{6D0BE86E-1432-4027-355E-1123C5C8E68F}" dt="2023-03-08T04:25:41.211" v="194"/>
          <ac:spMkLst>
            <pc:docMk/>
            <pc:sldMk cId="0" sldId="327"/>
            <ac:spMk id="31748" creationId="{FD50B4A2-507E-5FA2-22CE-E08FB1BDF53F}"/>
          </ac:spMkLst>
        </pc:spChg>
        <pc:spChg chg="del">
          <ac:chgData name="p.narsaiah" userId="S::p.narsaiah@staff.vce.ac.in::3250f908-84d8-4c73-86ac-667d2477e466" providerId="AD" clId="Web-{6D0BE86E-1432-4027-355E-1123C5C8E68F}" dt="2023-03-08T04:23:54.566" v="147"/>
          <ac:spMkLst>
            <pc:docMk/>
            <pc:sldMk cId="0" sldId="327"/>
            <ac:spMk id="31749" creationId="{3A1D875B-6A47-2B2D-F91B-1D86556A531F}"/>
          </ac:spMkLst>
        </pc:spChg>
      </pc:sldChg>
      <pc:sldChg chg="addSp delSp modSp">
        <pc:chgData name="p.narsaiah" userId="S::p.narsaiah@staff.vce.ac.in::3250f908-84d8-4c73-86ac-667d2477e466" providerId="AD" clId="Web-{6D0BE86E-1432-4027-355E-1123C5C8E68F}" dt="2023-03-08T04:25:41.211" v="194"/>
        <pc:sldMkLst>
          <pc:docMk/>
          <pc:sldMk cId="0" sldId="328"/>
        </pc:sldMkLst>
        <pc:spChg chg="add mod">
          <ac:chgData name="p.narsaiah" userId="S::p.narsaiah@staff.vce.ac.in::3250f908-84d8-4c73-86ac-667d2477e466" providerId="AD" clId="Web-{6D0BE86E-1432-4027-355E-1123C5C8E68F}" dt="2023-03-08T04:24:07.082" v="148"/>
          <ac:spMkLst>
            <pc:docMk/>
            <pc:sldMk cId="0" sldId="328"/>
            <ac:spMk id="2" creationId="{28EE3C7E-CE32-BDCC-92A6-1CBCB2768F78}"/>
          </ac:spMkLst>
        </pc:spChg>
        <pc:spChg chg="mod">
          <ac:chgData name="p.narsaiah" userId="S::p.narsaiah@staff.vce.ac.in::3250f908-84d8-4c73-86ac-667d2477e466" providerId="AD" clId="Web-{6D0BE86E-1432-4027-355E-1123C5C8E68F}" dt="2023-03-08T04:25:41.211" v="194"/>
          <ac:spMkLst>
            <pc:docMk/>
            <pc:sldMk cId="0" sldId="328"/>
            <ac:spMk id="32772" creationId="{7CE5B049-F5E0-159C-E86D-AC7AF3922949}"/>
          </ac:spMkLst>
        </pc:spChg>
        <pc:spChg chg="del">
          <ac:chgData name="p.narsaiah" userId="S::p.narsaiah@staff.vce.ac.in::3250f908-84d8-4c73-86ac-667d2477e466" providerId="AD" clId="Web-{6D0BE86E-1432-4027-355E-1123C5C8E68F}" dt="2023-03-08T04:23:54.566" v="147"/>
          <ac:spMkLst>
            <pc:docMk/>
            <pc:sldMk cId="0" sldId="328"/>
            <ac:spMk id="32773" creationId="{0DDA2553-1432-7068-D5B6-B4D1B0ED833D}"/>
          </ac:spMkLst>
        </pc:spChg>
      </pc:sldChg>
      <pc:sldChg chg="addSp delSp modSp">
        <pc:chgData name="p.narsaiah" userId="S::p.narsaiah@staff.vce.ac.in::3250f908-84d8-4c73-86ac-667d2477e466" providerId="AD" clId="Web-{6D0BE86E-1432-4027-355E-1123C5C8E68F}" dt="2023-03-08T04:25:41.211" v="194"/>
        <pc:sldMkLst>
          <pc:docMk/>
          <pc:sldMk cId="0" sldId="329"/>
        </pc:sldMkLst>
        <pc:spChg chg="add mod">
          <ac:chgData name="p.narsaiah" userId="S::p.narsaiah@staff.vce.ac.in::3250f908-84d8-4c73-86ac-667d2477e466" providerId="AD" clId="Web-{6D0BE86E-1432-4027-355E-1123C5C8E68F}" dt="2023-03-08T04:24:07.082" v="148"/>
          <ac:spMkLst>
            <pc:docMk/>
            <pc:sldMk cId="0" sldId="329"/>
            <ac:spMk id="2" creationId="{2B18F16D-44A1-0107-CBAC-78D576503490}"/>
          </ac:spMkLst>
        </pc:spChg>
        <pc:spChg chg="mod">
          <ac:chgData name="p.narsaiah" userId="S::p.narsaiah@staff.vce.ac.in::3250f908-84d8-4c73-86ac-667d2477e466" providerId="AD" clId="Web-{6D0BE86E-1432-4027-355E-1123C5C8E68F}" dt="2023-03-08T04:25:41.211" v="194"/>
          <ac:spMkLst>
            <pc:docMk/>
            <pc:sldMk cId="0" sldId="329"/>
            <ac:spMk id="34820" creationId="{C7579388-18AB-ADC0-B672-D816717BEC5E}"/>
          </ac:spMkLst>
        </pc:spChg>
        <pc:spChg chg="del">
          <ac:chgData name="p.narsaiah" userId="S::p.narsaiah@staff.vce.ac.in::3250f908-84d8-4c73-86ac-667d2477e466" providerId="AD" clId="Web-{6D0BE86E-1432-4027-355E-1123C5C8E68F}" dt="2023-03-08T04:23:54.566" v="147"/>
          <ac:spMkLst>
            <pc:docMk/>
            <pc:sldMk cId="0" sldId="329"/>
            <ac:spMk id="34821" creationId="{EF67F77E-F04E-EC54-39FE-C0ADD7E0B72A}"/>
          </ac:spMkLst>
        </pc:spChg>
      </pc:sldChg>
      <pc:sldChg chg="addSp delSp modSp">
        <pc:chgData name="p.narsaiah" userId="S::p.narsaiah@staff.vce.ac.in::3250f908-84d8-4c73-86ac-667d2477e466" providerId="AD" clId="Web-{6D0BE86E-1432-4027-355E-1123C5C8E68F}" dt="2023-03-08T04:25:41.211" v="194"/>
        <pc:sldMkLst>
          <pc:docMk/>
          <pc:sldMk cId="0" sldId="330"/>
        </pc:sldMkLst>
        <pc:spChg chg="add mod">
          <ac:chgData name="p.narsaiah" userId="S::p.narsaiah@staff.vce.ac.in::3250f908-84d8-4c73-86ac-667d2477e466" providerId="AD" clId="Web-{6D0BE86E-1432-4027-355E-1123C5C8E68F}" dt="2023-03-08T04:25:41.211" v="194"/>
          <ac:spMkLst>
            <pc:docMk/>
            <pc:sldMk cId="0" sldId="330"/>
            <ac:spMk id="2" creationId="{09F88CC3-4D4C-5EBE-6B20-F38737CDCF3E}"/>
          </ac:spMkLst>
        </pc:spChg>
        <pc:spChg chg="add mod">
          <ac:chgData name="p.narsaiah" userId="S::p.narsaiah@staff.vce.ac.in::3250f908-84d8-4c73-86ac-667d2477e466" providerId="AD" clId="Web-{6D0BE86E-1432-4027-355E-1123C5C8E68F}" dt="2023-03-08T04:24:07.082" v="148"/>
          <ac:spMkLst>
            <pc:docMk/>
            <pc:sldMk cId="0" sldId="330"/>
            <ac:spMk id="3" creationId="{8BB1E725-AA9A-4FD2-502C-946B1793D363}"/>
          </ac:spMkLst>
        </pc:spChg>
        <pc:spChg chg="del">
          <ac:chgData name="p.narsaiah" userId="S::p.narsaiah@staff.vce.ac.in::3250f908-84d8-4c73-86ac-667d2477e466" providerId="AD" clId="Web-{6D0BE86E-1432-4027-355E-1123C5C8E68F}" dt="2023-03-08T04:23:54.566" v="147"/>
          <ac:spMkLst>
            <pc:docMk/>
            <pc:sldMk cId="0" sldId="330"/>
            <ac:spMk id="35843" creationId="{A3A61656-9A42-0C97-EF23-37A25904DA61}"/>
          </ac:spMkLst>
        </pc:spChg>
      </pc:sldChg>
      <pc:sldChg chg="addSp delSp modSp">
        <pc:chgData name="p.narsaiah" userId="S::p.narsaiah@staff.vce.ac.in::3250f908-84d8-4c73-86ac-667d2477e466" providerId="AD" clId="Web-{6D0BE86E-1432-4027-355E-1123C5C8E68F}" dt="2023-03-08T04:25:41.211" v="194"/>
        <pc:sldMkLst>
          <pc:docMk/>
          <pc:sldMk cId="0" sldId="331"/>
        </pc:sldMkLst>
        <pc:spChg chg="add mod">
          <ac:chgData name="p.narsaiah" userId="S::p.narsaiah@staff.vce.ac.in::3250f908-84d8-4c73-86ac-667d2477e466" providerId="AD" clId="Web-{6D0BE86E-1432-4027-355E-1123C5C8E68F}" dt="2023-03-08T04:25:41.211" v="194"/>
          <ac:spMkLst>
            <pc:docMk/>
            <pc:sldMk cId="0" sldId="331"/>
            <ac:spMk id="2" creationId="{A09FA4BE-B768-D268-744C-92DF1A6CE6E1}"/>
          </ac:spMkLst>
        </pc:spChg>
        <pc:spChg chg="add mod">
          <ac:chgData name="p.narsaiah" userId="S::p.narsaiah@staff.vce.ac.in::3250f908-84d8-4c73-86ac-667d2477e466" providerId="AD" clId="Web-{6D0BE86E-1432-4027-355E-1123C5C8E68F}" dt="2023-03-08T04:24:07.082" v="148"/>
          <ac:spMkLst>
            <pc:docMk/>
            <pc:sldMk cId="0" sldId="331"/>
            <ac:spMk id="3" creationId="{6C18C346-CF8D-67D3-4D23-4523239491A4}"/>
          </ac:spMkLst>
        </pc:spChg>
        <pc:spChg chg="del">
          <ac:chgData name="p.narsaiah" userId="S::p.narsaiah@staff.vce.ac.in::3250f908-84d8-4c73-86ac-667d2477e466" providerId="AD" clId="Web-{6D0BE86E-1432-4027-355E-1123C5C8E68F}" dt="2023-03-08T04:23:54.566" v="147"/>
          <ac:spMkLst>
            <pc:docMk/>
            <pc:sldMk cId="0" sldId="331"/>
            <ac:spMk id="36867" creationId="{683C5A32-51AE-197C-7A13-0BF3E792A1A8}"/>
          </ac:spMkLst>
        </pc:spChg>
      </pc:sldChg>
      <pc:sldChg chg="addSp delSp modSp">
        <pc:chgData name="p.narsaiah" userId="S::p.narsaiah@staff.vce.ac.in::3250f908-84d8-4c73-86ac-667d2477e466" providerId="AD" clId="Web-{6D0BE86E-1432-4027-355E-1123C5C8E68F}" dt="2023-03-08T04:25:41.211" v="194"/>
        <pc:sldMkLst>
          <pc:docMk/>
          <pc:sldMk cId="0" sldId="332"/>
        </pc:sldMkLst>
        <pc:spChg chg="add mod">
          <ac:chgData name="p.narsaiah" userId="S::p.narsaiah@staff.vce.ac.in::3250f908-84d8-4c73-86ac-667d2477e466" providerId="AD" clId="Web-{6D0BE86E-1432-4027-355E-1123C5C8E68F}" dt="2023-03-08T04:25:41.211" v="194"/>
          <ac:spMkLst>
            <pc:docMk/>
            <pc:sldMk cId="0" sldId="332"/>
            <ac:spMk id="2" creationId="{A5FC8CF9-0B21-0286-4426-2C1027E52F88}"/>
          </ac:spMkLst>
        </pc:spChg>
        <pc:spChg chg="add mod">
          <ac:chgData name="p.narsaiah" userId="S::p.narsaiah@staff.vce.ac.in::3250f908-84d8-4c73-86ac-667d2477e466" providerId="AD" clId="Web-{6D0BE86E-1432-4027-355E-1123C5C8E68F}" dt="2023-03-08T04:24:07.082" v="148"/>
          <ac:spMkLst>
            <pc:docMk/>
            <pc:sldMk cId="0" sldId="332"/>
            <ac:spMk id="3" creationId="{25F9F98A-E705-EC5D-21D0-24BC7CC24599}"/>
          </ac:spMkLst>
        </pc:spChg>
        <pc:spChg chg="del">
          <ac:chgData name="p.narsaiah" userId="S::p.narsaiah@staff.vce.ac.in::3250f908-84d8-4c73-86ac-667d2477e466" providerId="AD" clId="Web-{6D0BE86E-1432-4027-355E-1123C5C8E68F}" dt="2023-03-08T04:23:54.566" v="147"/>
          <ac:spMkLst>
            <pc:docMk/>
            <pc:sldMk cId="0" sldId="332"/>
            <ac:spMk id="37891" creationId="{330DFACD-2BAA-5890-1299-3672303312C2}"/>
          </ac:spMkLst>
        </pc:spChg>
      </pc:sldChg>
      <pc:sldChg chg="addSp delSp modSp">
        <pc:chgData name="p.narsaiah" userId="S::p.narsaiah@staff.vce.ac.in::3250f908-84d8-4c73-86ac-667d2477e466" providerId="AD" clId="Web-{6D0BE86E-1432-4027-355E-1123C5C8E68F}" dt="2023-03-08T04:25:41.211" v="194"/>
        <pc:sldMkLst>
          <pc:docMk/>
          <pc:sldMk cId="0" sldId="333"/>
        </pc:sldMkLst>
        <pc:spChg chg="add mod">
          <ac:chgData name="p.narsaiah" userId="S::p.narsaiah@staff.vce.ac.in::3250f908-84d8-4c73-86ac-667d2477e466" providerId="AD" clId="Web-{6D0BE86E-1432-4027-355E-1123C5C8E68F}" dt="2023-03-08T04:25:41.211" v="194"/>
          <ac:spMkLst>
            <pc:docMk/>
            <pc:sldMk cId="0" sldId="333"/>
            <ac:spMk id="2" creationId="{D34105C6-0211-184E-049C-D5D28451A1E3}"/>
          </ac:spMkLst>
        </pc:spChg>
        <pc:spChg chg="add mod">
          <ac:chgData name="p.narsaiah" userId="S::p.narsaiah@staff.vce.ac.in::3250f908-84d8-4c73-86ac-667d2477e466" providerId="AD" clId="Web-{6D0BE86E-1432-4027-355E-1123C5C8E68F}" dt="2023-03-08T04:24:07.082" v="148"/>
          <ac:spMkLst>
            <pc:docMk/>
            <pc:sldMk cId="0" sldId="333"/>
            <ac:spMk id="3" creationId="{18DDF42A-4A11-6E47-089A-FB35AE2AE1C8}"/>
          </ac:spMkLst>
        </pc:spChg>
        <pc:spChg chg="del">
          <ac:chgData name="p.narsaiah" userId="S::p.narsaiah@staff.vce.ac.in::3250f908-84d8-4c73-86ac-667d2477e466" providerId="AD" clId="Web-{6D0BE86E-1432-4027-355E-1123C5C8E68F}" dt="2023-03-08T04:23:54.566" v="147"/>
          <ac:spMkLst>
            <pc:docMk/>
            <pc:sldMk cId="0" sldId="333"/>
            <ac:spMk id="38915" creationId="{8C3E2240-7A59-9ECA-D700-D4372F5FF56F}"/>
          </ac:spMkLst>
        </pc:spChg>
      </pc:sldChg>
      <pc:sldChg chg="addSp delSp modSp">
        <pc:chgData name="p.narsaiah" userId="S::p.narsaiah@staff.vce.ac.in::3250f908-84d8-4c73-86ac-667d2477e466" providerId="AD" clId="Web-{6D0BE86E-1432-4027-355E-1123C5C8E68F}" dt="2023-03-08T04:25:41.211" v="194"/>
        <pc:sldMkLst>
          <pc:docMk/>
          <pc:sldMk cId="0" sldId="334"/>
        </pc:sldMkLst>
        <pc:spChg chg="add mod">
          <ac:chgData name="p.narsaiah" userId="S::p.narsaiah@staff.vce.ac.in::3250f908-84d8-4c73-86ac-667d2477e466" providerId="AD" clId="Web-{6D0BE86E-1432-4027-355E-1123C5C8E68F}" dt="2023-03-08T04:25:41.211" v="194"/>
          <ac:spMkLst>
            <pc:docMk/>
            <pc:sldMk cId="0" sldId="334"/>
            <ac:spMk id="2" creationId="{AAE05717-4EBB-0B3A-50FB-D8C6D449E0A7}"/>
          </ac:spMkLst>
        </pc:spChg>
        <pc:spChg chg="add mod">
          <ac:chgData name="p.narsaiah" userId="S::p.narsaiah@staff.vce.ac.in::3250f908-84d8-4c73-86ac-667d2477e466" providerId="AD" clId="Web-{6D0BE86E-1432-4027-355E-1123C5C8E68F}" dt="2023-03-08T04:24:07.082" v="148"/>
          <ac:spMkLst>
            <pc:docMk/>
            <pc:sldMk cId="0" sldId="334"/>
            <ac:spMk id="3" creationId="{23CDF634-E664-AAFF-FD41-DEEA88D10A18}"/>
          </ac:spMkLst>
        </pc:spChg>
        <pc:spChg chg="del">
          <ac:chgData name="p.narsaiah" userId="S::p.narsaiah@staff.vce.ac.in::3250f908-84d8-4c73-86ac-667d2477e466" providerId="AD" clId="Web-{6D0BE86E-1432-4027-355E-1123C5C8E68F}" dt="2023-03-08T04:23:54.566" v="147"/>
          <ac:spMkLst>
            <pc:docMk/>
            <pc:sldMk cId="0" sldId="334"/>
            <ac:spMk id="39939" creationId="{7A2B6A48-6436-FA23-7BB5-3510C2B4B4F9}"/>
          </ac:spMkLst>
        </pc:spChg>
      </pc:sldChg>
      <pc:sldMasterChg chg="modSp mod modSldLayout">
        <pc:chgData name="p.narsaiah" userId="S::p.narsaiah@staff.vce.ac.in::3250f908-84d8-4c73-86ac-667d2477e466" providerId="AD" clId="Web-{6D0BE86E-1432-4027-355E-1123C5C8E68F}" dt="2023-03-08T05:10:20.635" v="233"/>
        <pc:sldMasterMkLst>
          <pc:docMk/>
          <pc:sldMasterMk cId="0" sldId="2147483764"/>
        </pc:sldMasterMkLst>
        <pc:spChg chg="mod">
          <ac:chgData name="p.narsaiah" userId="S::p.narsaiah@staff.vce.ac.in::3250f908-84d8-4c73-86ac-667d2477e466" providerId="AD" clId="Web-{6D0BE86E-1432-4027-355E-1123C5C8E68F}" dt="2023-03-08T04:25:41.211" v="194"/>
          <ac:spMkLst>
            <pc:docMk/>
            <pc:sldMasterMk cId="0" sldId="2147483764"/>
            <ac:spMk id="3" creationId="{BDFAE712-576C-A31D-F3DE-B26C0B8D0867}"/>
          </ac:spMkLst>
        </pc:spChg>
        <pc:sldLayoutChg chg="modSp mod">
          <pc:chgData name="p.narsaiah" userId="S::p.narsaiah@staff.vce.ac.in::3250f908-84d8-4c73-86ac-667d2477e466" providerId="AD" clId="Web-{6D0BE86E-1432-4027-355E-1123C5C8E68F}" dt="2023-03-08T05:10:20.635" v="233"/>
          <pc:sldLayoutMkLst>
            <pc:docMk/>
            <pc:sldMasterMk cId="0" sldId="2147483764"/>
            <pc:sldLayoutMk cId="2314974468" sldId="2147483897"/>
          </pc:sldLayoutMkLst>
          <pc:spChg chg="mod">
            <ac:chgData name="p.narsaiah" userId="S::p.narsaiah@staff.vce.ac.in::3250f908-84d8-4c73-86ac-667d2477e466" providerId="AD" clId="Web-{6D0BE86E-1432-4027-355E-1123C5C8E68F}" dt="2023-03-08T04:25:41.211" v="194"/>
            <ac:spMkLst>
              <pc:docMk/>
              <pc:sldMasterMk cId="0" sldId="2147483764"/>
              <pc:sldLayoutMk cId="2314974468" sldId="2147483897"/>
              <ac:spMk id="4" creationId="{3C8112AE-E069-4D99-8C13-C97293138C7F}"/>
            </ac:spMkLst>
          </pc:spChg>
        </pc:sldLayoutChg>
        <pc:sldLayoutChg chg="modSp mod">
          <pc:chgData name="p.narsaiah" userId="S::p.narsaiah@staff.vce.ac.in::3250f908-84d8-4c73-86ac-667d2477e466" providerId="AD" clId="Web-{6D0BE86E-1432-4027-355E-1123C5C8E68F}" dt="2023-03-08T05:10:20.635" v="233"/>
          <pc:sldLayoutMkLst>
            <pc:docMk/>
            <pc:sldMasterMk cId="0" sldId="2147483764"/>
            <pc:sldLayoutMk cId="2169895641" sldId="2147483898"/>
          </pc:sldLayoutMkLst>
          <pc:spChg chg="mod">
            <ac:chgData name="p.narsaiah" userId="S::p.narsaiah@staff.vce.ac.in::3250f908-84d8-4c73-86ac-667d2477e466" providerId="AD" clId="Web-{6D0BE86E-1432-4027-355E-1123C5C8E68F}" dt="2023-03-08T04:25:41.211" v="194"/>
            <ac:spMkLst>
              <pc:docMk/>
              <pc:sldMasterMk cId="0" sldId="2147483764"/>
              <pc:sldLayoutMk cId="2169895641" sldId="2147483898"/>
              <ac:spMk id="4" creationId="{2E0CE57E-E44A-78D6-F81C-9563EAAE3176}"/>
            </ac:spMkLst>
          </pc:spChg>
        </pc:sldLayoutChg>
        <pc:sldLayoutChg chg="modSp mod">
          <pc:chgData name="p.narsaiah" userId="S::p.narsaiah@staff.vce.ac.in::3250f908-84d8-4c73-86ac-667d2477e466" providerId="AD" clId="Web-{6D0BE86E-1432-4027-355E-1123C5C8E68F}" dt="2023-03-08T05:10:20.635" v="233"/>
          <pc:sldLayoutMkLst>
            <pc:docMk/>
            <pc:sldMasterMk cId="0" sldId="2147483764"/>
            <pc:sldLayoutMk cId="1224063205" sldId="2147483899"/>
          </pc:sldLayoutMkLst>
          <pc:spChg chg="mod">
            <ac:chgData name="p.narsaiah" userId="S::p.narsaiah@staff.vce.ac.in::3250f908-84d8-4c73-86ac-667d2477e466" providerId="AD" clId="Web-{6D0BE86E-1432-4027-355E-1123C5C8E68F}" dt="2023-03-08T04:25:41.211" v="194"/>
            <ac:spMkLst>
              <pc:docMk/>
              <pc:sldMasterMk cId="0" sldId="2147483764"/>
              <pc:sldLayoutMk cId="1224063205" sldId="2147483899"/>
              <ac:spMk id="6" creationId="{FF449DF1-DF70-706F-1565-4BCCF30511D1}"/>
            </ac:spMkLst>
          </pc:spChg>
        </pc:sldLayoutChg>
        <pc:sldLayoutChg chg="modSp mod">
          <pc:chgData name="p.narsaiah" userId="S::p.narsaiah@staff.vce.ac.in::3250f908-84d8-4c73-86ac-667d2477e466" providerId="AD" clId="Web-{6D0BE86E-1432-4027-355E-1123C5C8E68F}" dt="2023-03-08T05:10:20.635" v="233"/>
          <pc:sldLayoutMkLst>
            <pc:docMk/>
            <pc:sldMasterMk cId="0" sldId="2147483764"/>
            <pc:sldLayoutMk cId="1365964063" sldId="2147483900"/>
          </pc:sldLayoutMkLst>
          <pc:spChg chg="mod">
            <ac:chgData name="p.narsaiah" userId="S::p.narsaiah@staff.vce.ac.in::3250f908-84d8-4c73-86ac-667d2477e466" providerId="AD" clId="Web-{6D0BE86E-1432-4027-355E-1123C5C8E68F}" dt="2023-03-08T04:25:41.211" v="194"/>
            <ac:spMkLst>
              <pc:docMk/>
              <pc:sldMasterMk cId="0" sldId="2147483764"/>
              <pc:sldLayoutMk cId="1365964063" sldId="2147483900"/>
              <ac:spMk id="4" creationId="{DE06312A-4D57-7912-0D21-DF1948C52AA8}"/>
            </ac:spMkLst>
          </pc:spChg>
        </pc:sldLayoutChg>
        <pc:sldLayoutChg chg="modSp mod">
          <pc:chgData name="p.narsaiah" userId="S::p.narsaiah@staff.vce.ac.in::3250f908-84d8-4c73-86ac-667d2477e466" providerId="AD" clId="Web-{6D0BE86E-1432-4027-355E-1123C5C8E68F}" dt="2023-03-08T05:10:20.635" v="233"/>
          <pc:sldLayoutMkLst>
            <pc:docMk/>
            <pc:sldMasterMk cId="0" sldId="2147483764"/>
            <pc:sldLayoutMk cId="42482008" sldId="2147483901"/>
          </pc:sldLayoutMkLst>
          <pc:spChg chg="mod">
            <ac:chgData name="p.narsaiah" userId="S::p.narsaiah@staff.vce.ac.in::3250f908-84d8-4c73-86ac-667d2477e466" providerId="AD" clId="Web-{6D0BE86E-1432-4027-355E-1123C5C8E68F}" dt="2023-03-08T04:25:41.211" v="194"/>
            <ac:spMkLst>
              <pc:docMk/>
              <pc:sldMasterMk cId="0" sldId="2147483764"/>
              <pc:sldLayoutMk cId="42482008" sldId="2147483901"/>
              <ac:spMk id="3" creationId="{59A2E8FB-CE7B-2A89-7168-CEE179BC0D58}"/>
            </ac:spMkLst>
          </pc:spChg>
        </pc:sldLayoutChg>
        <pc:sldLayoutChg chg="modSp mod">
          <pc:chgData name="p.narsaiah" userId="S::p.narsaiah@staff.vce.ac.in::3250f908-84d8-4c73-86ac-667d2477e466" providerId="AD" clId="Web-{6D0BE86E-1432-4027-355E-1123C5C8E68F}" dt="2023-03-08T05:10:20.635" v="233"/>
          <pc:sldLayoutMkLst>
            <pc:docMk/>
            <pc:sldMasterMk cId="0" sldId="2147483764"/>
            <pc:sldLayoutMk cId="1379506696" sldId="2147483902"/>
          </pc:sldLayoutMkLst>
          <pc:spChg chg="mod">
            <ac:chgData name="p.narsaiah" userId="S::p.narsaiah@staff.vce.ac.in::3250f908-84d8-4c73-86ac-667d2477e466" providerId="AD" clId="Web-{6D0BE86E-1432-4027-355E-1123C5C8E68F}" dt="2023-03-08T04:25:41.211" v="194"/>
            <ac:spMkLst>
              <pc:docMk/>
              <pc:sldMasterMk cId="0" sldId="2147483764"/>
              <pc:sldLayoutMk cId="1379506696" sldId="2147483902"/>
              <ac:spMk id="5" creationId="{65B2D15E-BC62-ABAA-91E6-181DA603FB27}"/>
            </ac:spMkLst>
          </pc:spChg>
        </pc:sldLayoutChg>
        <pc:sldLayoutChg chg="modSp mod">
          <pc:chgData name="p.narsaiah" userId="S::p.narsaiah@staff.vce.ac.in::3250f908-84d8-4c73-86ac-667d2477e466" providerId="AD" clId="Web-{6D0BE86E-1432-4027-355E-1123C5C8E68F}" dt="2023-03-08T05:10:20.635" v="233"/>
          <pc:sldLayoutMkLst>
            <pc:docMk/>
            <pc:sldMasterMk cId="0" sldId="2147483764"/>
            <pc:sldLayoutMk cId="2418144417" sldId="2147483903"/>
          </pc:sldLayoutMkLst>
          <pc:spChg chg="mod">
            <ac:chgData name="p.narsaiah" userId="S::p.narsaiah@staff.vce.ac.in::3250f908-84d8-4c73-86ac-667d2477e466" providerId="AD" clId="Web-{6D0BE86E-1432-4027-355E-1123C5C8E68F}" dt="2023-03-08T04:25:41.211" v="194"/>
            <ac:spMkLst>
              <pc:docMk/>
              <pc:sldMasterMk cId="0" sldId="2147483764"/>
              <pc:sldLayoutMk cId="2418144417" sldId="2147483903"/>
              <ac:spMk id="5" creationId="{86BA0CB7-C459-8B78-49D4-A398941F0E30}"/>
            </ac:spMkLst>
          </pc:spChg>
        </pc:sldLayoutChg>
        <pc:sldLayoutChg chg="modSp mod">
          <pc:chgData name="p.narsaiah" userId="S::p.narsaiah@staff.vce.ac.in::3250f908-84d8-4c73-86ac-667d2477e466" providerId="AD" clId="Web-{6D0BE86E-1432-4027-355E-1123C5C8E68F}" dt="2023-03-08T05:10:20.635" v="233"/>
          <pc:sldLayoutMkLst>
            <pc:docMk/>
            <pc:sldMasterMk cId="0" sldId="2147483764"/>
            <pc:sldLayoutMk cId="1784946247" sldId="2147483904"/>
          </pc:sldLayoutMkLst>
          <pc:spChg chg="mod">
            <ac:chgData name="p.narsaiah" userId="S::p.narsaiah@staff.vce.ac.in::3250f908-84d8-4c73-86ac-667d2477e466" providerId="AD" clId="Web-{6D0BE86E-1432-4027-355E-1123C5C8E68F}" dt="2023-03-08T04:25:41.211" v="194"/>
            <ac:spMkLst>
              <pc:docMk/>
              <pc:sldMasterMk cId="0" sldId="2147483764"/>
              <pc:sldLayoutMk cId="1784946247" sldId="2147483904"/>
              <ac:spMk id="10" creationId="{7B12BF9A-A870-F153-0D2F-C510F8882AA3}"/>
            </ac:spMkLst>
          </pc:spChg>
        </pc:sldLayoutChg>
        <pc:sldLayoutChg chg="modSp mod">
          <pc:chgData name="p.narsaiah" userId="S::p.narsaiah@staff.vce.ac.in::3250f908-84d8-4c73-86ac-667d2477e466" providerId="AD" clId="Web-{6D0BE86E-1432-4027-355E-1123C5C8E68F}" dt="2023-03-08T05:10:20.635" v="233"/>
          <pc:sldLayoutMkLst>
            <pc:docMk/>
            <pc:sldMasterMk cId="0" sldId="2147483764"/>
            <pc:sldLayoutMk cId="2292723384" sldId="2147483905"/>
          </pc:sldLayoutMkLst>
          <pc:spChg chg="mod">
            <ac:chgData name="p.narsaiah" userId="S::p.narsaiah@staff.vce.ac.in::3250f908-84d8-4c73-86ac-667d2477e466" providerId="AD" clId="Web-{6D0BE86E-1432-4027-355E-1123C5C8E68F}" dt="2023-03-08T04:25:41.211" v="194"/>
            <ac:spMkLst>
              <pc:docMk/>
              <pc:sldMasterMk cId="0" sldId="2147483764"/>
              <pc:sldLayoutMk cId="2292723384" sldId="2147483905"/>
              <ac:spMk id="10" creationId="{79AD2B39-2263-EFF4-C2B0-EF00EA99E852}"/>
            </ac:spMkLst>
          </pc:spChg>
        </pc:sldLayoutChg>
        <pc:sldLayoutChg chg="modSp mod">
          <pc:chgData name="p.narsaiah" userId="S::p.narsaiah@staff.vce.ac.in::3250f908-84d8-4c73-86ac-667d2477e466" providerId="AD" clId="Web-{6D0BE86E-1432-4027-355E-1123C5C8E68F}" dt="2023-03-08T05:10:20.635" v="233"/>
          <pc:sldLayoutMkLst>
            <pc:docMk/>
            <pc:sldMasterMk cId="0" sldId="2147483764"/>
            <pc:sldLayoutMk cId="3114685473" sldId="2147483906"/>
          </pc:sldLayoutMkLst>
          <pc:spChg chg="mod">
            <ac:chgData name="p.narsaiah" userId="S::p.narsaiah@staff.vce.ac.in::3250f908-84d8-4c73-86ac-667d2477e466" providerId="AD" clId="Web-{6D0BE86E-1432-4027-355E-1123C5C8E68F}" dt="2023-03-08T04:25:41.211" v="194"/>
            <ac:spMkLst>
              <pc:docMk/>
              <pc:sldMasterMk cId="0" sldId="2147483764"/>
              <pc:sldLayoutMk cId="3114685473" sldId="2147483906"/>
              <ac:spMk id="7" creationId="{96D719E3-B9FB-3FC5-979C-5C802F1B0BCA}"/>
            </ac:spMkLst>
          </pc:spChg>
        </pc:sldLayoutChg>
        <pc:sldLayoutChg chg="modSp mod">
          <pc:chgData name="p.narsaiah" userId="S::p.narsaiah@staff.vce.ac.in::3250f908-84d8-4c73-86ac-667d2477e466" providerId="AD" clId="Web-{6D0BE86E-1432-4027-355E-1123C5C8E68F}" dt="2023-03-08T05:10:20.635" v="233"/>
          <pc:sldLayoutMkLst>
            <pc:docMk/>
            <pc:sldMasterMk cId="0" sldId="2147483764"/>
            <pc:sldLayoutMk cId="2248431956" sldId="2147483907"/>
          </pc:sldLayoutMkLst>
          <pc:spChg chg="mod">
            <ac:chgData name="p.narsaiah" userId="S::p.narsaiah@staff.vce.ac.in::3250f908-84d8-4c73-86ac-667d2477e466" providerId="AD" clId="Web-{6D0BE86E-1432-4027-355E-1123C5C8E68F}" dt="2023-03-08T04:25:41.211" v="194"/>
            <ac:spMkLst>
              <pc:docMk/>
              <pc:sldMasterMk cId="0" sldId="2147483764"/>
              <pc:sldLayoutMk cId="2248431956" sldId="2147483907"/>
              <ac:spMk id="9" creationId="{3E2C1E85-6BFB-F44D-0E78-3D330C3D98A8}"/>
            </ac:spMkLst>
          </pc:spChg>
        </pc:sldLayoutChg>
        <pc:sldLayoutChg chg="mod">
          <pc:chgData name="p.narsaiah" userId="S::p.narsaiah@staff.vce.ac.in::3250f908-84d8-4c73-86ac-667d2477e466" providerId="AD" clId="Web-{6D0BE86E-1432-4027-355E-1123C5C8E68F}" dt="2023-03-08T05:10:20.635" v="233"/>
          <pc:sldLayoutMkLst>
            <pc:docMk/>
            <pc:sldMasterMk cId="0" sldId="2147483764"/>
            <pc:sldLayoutMk cId="2973154115" sldId="2147483908"/>
          </pc:sldLayoutMkLst>
        </pc:sldLayoutChg>
      </pc:sldMasterChg>
    </pc:docChg>
  </pc:docChgLst>
  <pc:docChgLst>
    <pc:chgData name="p.narsaiah" userId="S::p.narsaiah@staff.vce.ac.in::3250f908-84d8-4c73-86ac-667d2477e466" providerId="AD" clId="Web-{E8DF1816-775A-2A3F-78C9-D3E24EF1D77B}"/>
    <pc:docChg chg="modSld">
      <pc:chgData name="p.narsaiah" userId="S::p.narsaiah@staff.vce.ac.in::3250f908-84d8-4c73-86ac-667d2477e466" providerId="AD" clId="Web-{E8DF1816-775A-2A3F-78C9-D3E24EF1D77B}" dt="2023-03-09T05:59:57.636" v="6" actId="14100"/>
      <pc:docMkLst>
        <pc:docMk/>
      </pc:docMkLst>
      <pc:sldChg chg="modSp">
        <pc:chgData name="p.narsaiah" userId="S::p.narsaiah@staff.vce.ac.in::3250f908-84d8-4c73-86ac-667d2477e466" providerId="AD" clId="Web-{E8DF1816-775A-2A3F-78C9-D3E24EF1D77B}" dt="2023-03-09T05:59:57.636" v="6" actId="14100"/>
        <pc:sldMkLst>
          <pc:docMk/>
          <pc:sldMk cId="0" sldId="334"/>
        </pc:sldMkLst>
        <pc:spChg chg="mod">
          <ac:chgData name="p.narsaiah" userId="S::p.narsaiah@staff.vce.ac.in::3250f908-84d8-4c73-86ac-667d2477e466" providerId="AD" clId="Web-{E8DF1816-775A-2A3F-78C9-D3E24EF1D77B}" dt="2023-03-09T05:59:53.635" v="5" actId="1076"/>
          <ac:spMkLst>
            <pc:docMk/>
            <pc:sldMk cId="0" sldId="334"/>
            <ac:spMk id="2" creationId="{AAE05717-4EBB-0B3A-50FB-D8C6D449E0A7}"/>
          </ac:spMkLst>
        </pc:spChg>
        <pc:spChg chg="mod">
          <ac:chgData name="p.narsaiah" userId="S::p.narsaiah@staff.vce.ac.in::3250f908-84d8-4c73-86ac-667d2477e466" providerId="AD" clId="Web-{E8DF1816-775A-2A3F-78C9-D3E24EF1D77B}" dt="2023-03-09T05:59:57.636" v="6" actId="14100"/>
          <ac:spMkLst>
            <pc:docMk/>
            <pc:sldMk cId="0" sldId="334"/>
            <ac:spMk id="39938" creationId="{D1ABCFC5-2270-38AB-102B-8D17432878C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247831-46E4-DE05-38E6-FABC725190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4500AF-4D53-9255-BE0D-4B80A20950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E4C96D4-C747-4E87-8D5D-D970C543E5B9}" type="datetimeFigureOut">
              <a:rPr lang="en-US"/>
              <a:pPr>
                <a:defRPr/>
              </a:pPr>
              <a:t>3/8/2023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DF259-F592-C125-AAB8-77E0CE23F4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18675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4B674B-285F-B197-B74A-4FBD69359A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9718675"/>
            <a:ext cx="3078163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7BFEE6CC-717C-4782-8FC4-F91A4A9BD1D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265BCD-A993-3236-43CF-97E1B3FB4F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33CEF6-2F8D-3C39-A899-71FC44C0395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3601014-6984-4625-839C-44A2AC9526D5}" type="datetimeFigureOut">
              <a:rPr lang="en-US"/>
              <a:pPr>
                <a:defRPr/>
              </a:pPr>
              <a:t>3/8/2023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A83DD96-2671-90E3-7C94-773C9CEEBB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4925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F807C04-636F-C19D-59C5-9BA81AF63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59338"/>
            <a:ext cx="5683250" cy="4605337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3BCCD-FEFA-FCC3-AF5D-069E76A146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18675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486BD-0901-EEAE-2352-F1DEA3BD5E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2725" y="9718675"/>
            <a:ext cx="3078163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F5FF406-7B48-48F2-885E-7E324CED4F26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0F62E5-A376-3241-C827-18CB8DA6FA2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3" name="Rounded Rectangle 10">
            <a:extLst>
              <a:ext uri="{FF2B5EF4-FFF2-40B4-BE49-F238E27FC236}">
                <a16:creationId xmlns:a16="http://schemas.microsoft.com/office/drawing/2014/main" id="{B4E49648-B32B-D241-AFD5-8A3ED25F0ADD}"/>
              </a:ext>
            </a:extLst>
          </p:cNvPr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F43116-CDD3-82CF-CB15-3AE64BD42411}"/>
              </a:ext>
            </a:extLst>
          </p:cNvPr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04DA04-8E7E-1E1E-9543-FF41B6FE0B80}"/>
              </a:ext>
            </a:extLst>
          </p:cNvPr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502FBB-B332-C4C7-72E2-60E8F9BDBD3A}"/>
              </a:ext>
            </a:extLst>
          </p:cNvPr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7">
            <a:extLst>
              <a:ext uri="{FF2B5EF4-FFF2-40B4-BE49-F238E27FC236}">
                <a16:creationId xmlns:a16="http://schemas.microsoft.com/office/drawing/2014/main" id="{E13E4927-45B3-C8DA-22D2-6234E819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3CSE   2018</a:t>
            </a:r>
            <a:endParaRPr lang="en-IN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7B12BF9A-A870-F153-0D2F-C510F888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B.E (CSE-A) SEM-VI  FAY 2022-23  </a:t>
            </a:r>
          </a:p>
        </p:txBody>
      </p:sp>
      <p:sp>
        <p:nvSpPr>
          <p:cNvPr id="11" name="Slide Number Placeholder 28">
            <a:extLst>
              <a:ext uri="{FF2B5EF4-FFF2-40B4-BE49-F238E27FC236}">
                <a16:creationId xmlns:a16="http://schemas.microsoft.com/office/drawing/2014/main" id="{66DDB920-0ED2-EABF-AFA9-997FFBF32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01C9F-C580-471B-B3DA-FF422EDD09E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84946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93A80B6F-BF75-50F9-6050-73969C9F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3CSE   2018</a:t>
            </a:r>
            <a:endParaRPr lang="en-IN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65B2D15E-BC62-ABAA-91E6-181DA603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B.E (CSE-A) SEM-VI  FAY 2022-23  </a:t>
            </a: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8322414C-0CCD-5A16-767F-C8C7614A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1EC10-3C7D-4828-A2E0-A260CC0C6E5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37950669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E160F756-00DA-BAF7-6BD2-A7D9B54B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3CSE   2018</a:t>
            </a:r>
            <a:endParaRPr lang="en-IN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6BA0CB7-C459-8B78-49D4-A398941F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B.E (CSE-A) SEM-VI  FAY 2022-23  </a:t>
            </a: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0CB29290-B954-711E-6A1B-A53780A58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3AD9F-6764-44F6-AA19-9620F2A594E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41814441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15411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9D14D282-3E84-F611-18C0-810CC1AB5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3CSE   2018</a:t>
            </a:r>
            <a:endParaRPr lang="en-IN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3C8112AE-E069-4D99-8C13-C97293138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B.E (CSE-A) SEM-VI  FAY 2022-23  </a:t>
            </a:r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78C7BA2B-945F-59D8-F80F-BE8ADAE3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B9B1A-5AEF-4608-8AF5-E6D30DA6852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31497446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B95FC2-2175-0ABF-FEAD-4C8D6FA5C1F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ounded Rectangle 10">
            <a:extLst>
              <a:ext uri="{FF2B5EF4-FFF2-40B4-BE49-F238E27FC236}">
                <a16:creationId xmlns:a16="http://schemas.microsoft.com/office/drawing/2014/main" id="{FF4D1C57-2728-C366-B566-3B007EE9E7C5}"/>
              </a:ext>
            </a:extLst>
          </p:cNvPr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03F204-3987-514E-4CB6-562CF186F1B2}"/>
              </a:ext>
            </a:extLst>
          </p:cNvPr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8E1497-377E-2A21-046D-14A8AF54C1FB}"/>
              </a:ext>
            </a:extLst>
          </p:cNvPr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6BCF6D-083C-7C87-EFDE-24421F817037}"/>
              </a:ext>
            </a:extLst>
          </p:cNvPr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44A6671-74BB-A254-6438-BF6874433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3CSE   2018</a:t>
            </a:r>
            <a:endParaRPr lang="en-I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9AD2B39-2263-EFF4-C2B0-EF00EA99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B.E (CSE-A) SEM-VI  FAY 2022-23  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E8D3041-204A-2340-7421-0EC7EB11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6EE38-56F7-4B4E-95C4-FB43EA3AE55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92723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E7C26483-A535-F539-DFF0-08E1E838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3CSE   2018</a:t>
            </a:r>
            <a:endParaRPr lang="en-IN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2E0CE57E-E44A-78D6-F81C-9563EAAE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B.E (CSE-A) SEM-VI  FAY 2022-23  </a:t>
            </a:r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11ECBC6C-93E8-E191-6809-3E89CB918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9A180-B8F1-4FAD-A4AF-384DC2631E9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16989564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C5C01E88-6D59-F4BE-BE61-3D7E7174A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3CSE   2018</a:t>
            </a:r>
            <a:endParaRPr lang="en-IN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FF449DF1-DF70-706F-1565-4BCCF3051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B.E (CSE-A) SEM-VI  FAY 2022-23  </a:t>
            </a:r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DBA17CC6-8752-582B-9512-979D923D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B7AFC-9B93-41E9-B6CC-A327D1FAC04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22406320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497FAF4E-A834-F6F6-2326-DEBB028BE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3CSE   2018</a:t>
            </a:r>
            <a:endParaRPr lang="en-IN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DE06312A-4D57-7912-0D21-DF1948C5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B.E (CSE-A) SEM-VI  FAY 2022-23  </a:t>
            </a:r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71CA8082-59FC-F9C6-CD93-2C0BE9CB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1A9AA-CA04-40C8-BEDC-F211472CBF0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36596406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7345E31B-9EF7-B5D9-57AF-C174C448F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3CSE   2018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2E8FB-CE7B-2A89-7168-CEE179BC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B.E (CSE-A) SEM-VI  FAY 2022-23  </a:t>
            </a:r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2A402FDF-F7B8-E7CD-1042-8B0539578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A425E-9137-4292-8F1C-0DA71B22836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482008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775399-F1BD-CFD6-B6CE-EA1BAE64DA6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ounded Rectangle 10">
            <a:extLst>
              <a:ext uri="{FF2B5EF4-FFF2-40B4-BE49-F238E27FC236}">
                <a16:creationId xmlns:a16="http://schemas.microsoft.com/office/drawing/2014/main" id="{A15AA4FC-6CEE-8770-17FE-D48D5625231B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0BF79D89-F39E-34A8-6BAB-0DA1B5BDC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3CSE   2018</a:t>
            </a:r>
            <a:endParaRPr lang="en-I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6D719E3-B9FB-3FC5-979C-5C802F1B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B.E (CSE-A) SEM-VI  FAY 2022-23  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16E93EE-4580-EC86-CE14-AD088C75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A8732-40CC-4B12-B65B-39D96431966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11468547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85B66C1-9ED1-6D38-0E6D-CE36A5F35EBC}"/>
              </a:ext>
            </a:extLst>
          </p:cNvPr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63683C-3E9C-8FE1-0F91-96B31DED5775}"/>
              </a:ext>
            </a:extLst>
          </p:cNvPr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22BDB5-7A34-8EFE-94BE-52045F6D16CA}"/>
              </a:ext>
            </a:extLst>
          </p:cNvPr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CB7DA78C-7FA1-35AE-4DDD-41235BA2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3CSE   2018</a:t>
            </a:r>
            <a:endParaRPr lang="en-IN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3E2C1E85-6BFB-F44D-0E78-3D330C3D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B.E (CSE-A) SEM-VI  FAY 2022-23  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892F10FD-76AA-B9F8-9406-867F2CAB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ABAA3-1D8E-4BB4-A9C1-9EE0059B07E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4843195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408DAE-0E39-FEE8-9729-485300BAB96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8" name="Rounded Rectangle 7">
            <a:extLst>
              <a:ext uri="{FF2B5EF4-FFF2-40B4-BE49-F238E27FC236}">
                <a16:creationId xmlns:a16="http://schemas.microsoft.com/office/drawing/2014/main" id="{18E6C6ED-CDF6-CBE0-BBCA-8105C373F3DE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8" name="Title Placeholder 21">
            <a:extLst>
              <a:ext uri="{FF2B5EF4-FFF2-40B4-BE49-F238E27FC236}">
                <a16:creationId xmlns:a16="http://schemas.microsoft.com/office/drawing/2014/main" id="{2B18E3A1-63F7-AB50-0B24-539B1B5A5F6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12">
            <a:extLst>
              <a:ext uri="{FF2B5EF4-FFF2-40B4-BE49-F238E27FC236}">
                <a16:creationId xmlns:a16="http://schemas.microsoft.com/office/drawing/2014/main" id="{0A0CFDC8-2ECE-7B5E-61AD-59E6D6B06B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84D1E74A-A0E8-7D5A-9C0A-E5C86747F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3CSE   2018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AE712-576C-A31D-F3DE-B26C0B8D0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IN"/>
              <a:t>B.E (CSE-A) SEM-VI  FAY 2022-23  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2DC865E-36AC-E9A4-C683-ACB9109B2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pPr>
              <a:defRPr/>
            </a:pPr>
            <a:fld id="{8A5E96A7-F864-4109-AB12-CE50870CF22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897" r:id="rId2"/>
    <p:sldLayoutId id="2147483905" r:id="rId3"/>
    <p:sldLayoutId id="2147483898" r:id="rId4"/>
    <p:sldLayoutId id="2147483899" r:id="rId5"/>
    <p:sldLayoutId id="2147483900" r:id="rId6"/>
    <p:sldLayoutId id="2147483901" r:id="rId7"/>
    <p:sldLayoutId id="2147483906" r:id="rId8"/>
    <p:sldLayoutId id="2147483907" r:id="rId9"/>
    <p:sldLayoutId id="2147483902" r:id="rId10"/>
    <p:sldLayoutId id="2147483903" r:id="rId11"/>
    <p:sldLayoutId id="21474839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#_bookmark2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#_bookmark2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#_bookmark2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#_bookmark2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#_bookmark2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#_bookmark2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#_bookmark2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#_bookmark2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#_bookmark2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ubtitle 2">
            <a:extLst>
              <a:ext uri="{FF2B5EF4-FFF2-40B4-BE49-F238E27FC236}">
                <a16:creationId xmlns:a16="http://schemas.microsoft.com/office/drawing/2014/main" id="{99DC3261-0097-1436-BA8A-D63C676A1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9746" y="269466"/>
            <a:ext cx="2981801" cy="903906"/>
          </a:xfrm>
        </p:spPr>
        <p:txBody>
          <a:bodyPr/>
          <a:lstStyle/>
          <a:p>
            <a:pPr eaLnBrk="1" hangingPunct="1"/>
            <a:endParaRPr lang="en-IN" altLang="en-US" sz="2800" b="1" dirty="0"/>
          </a:p>
          <a:p>
            <a:pPr eaLnBrk="1" hangingPunct="1"/>
            <a:r>
              <a:rPr lang="en-IN" altLang="en-US" sz="2800" b="1" dirty="0"/>
              <a:t>Date: 06.03.2023</a:t>
            </a:r>
          </a:p>
        </p:txBody>
      </p:sp>
      <p:sp>
        <p:nvSpPr>
          <p:cNvPr id="9220" name="Title 1">
            <a:extLst>
              <a:ext uri="{FF2B5EF4-FFF2-40B4-BE49-F238E27FC236}">
                <a16:creationId xmlns:a16="http://schemas.microsoft.com/office/drawing/2014/main" id="{354CFC71-FAF9-A4F9-EDD1-DC57F5328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465472"/>
            <a:ext cx="8229600" cy="1470025"/>
          </a:xfrm>
        </p:spPr>
        <p:txBody>
          <a:bodyPr/>
          <a:lstStyle/>
          <a:p>
            <a:pPr eaLnBrk="1" hangingPunct="1"/>
            <a:r>
              <a:rPr lang="en-IN" altLang="en-US" dirty="0"/>
              <a:t>IoT Ecosystem Using Wireless </a:t>
            </a:r>
            <a:r>
              <a:rPr lang="en-IN" altLang="en-US"/>
              <a:t>Technologies Part-2 (Unit-II)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B2A5C4-4708-823F-77F1-98FFA6B5DB57}"/>
              </a:ext>
            </a:extLst>
          </p:cNvPr>
          <p:cNvSpPr txBox="1"/>
          <p:nvPr/>
        </p:nvSpPr>
        <p:spPr>
          <a:xfrm>
            <a:off x="599563" y="3186712"/>
            <a:ext cx="862930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>
                <a:latin typeface="Arial"/>
                <a:cs typeface="Arial"/>
              </a:rPr>
              <a:t>5G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sz="2800" dirty="0">
                <a:latin typeface="Arial"/>
                <a:cs typeface="Arial"/>
              </a:rPr>
              <a:t>Software-Defined Networking - </a:t>
            </a:r>
            <a:r>
              <a:rPr lang="en-US" sz="2800" b="1" dirty="0">
                <a:latin typeface="Arial"/>
                <a:cs typeface="Arial"/>
              </a:rPr>
              <a:t>SDN</a:t>
            </a:r>
            <a:r>
              <a:rPr lang="en-US" sz="2800" dirty="0">
                <a:latin typeface="Arial"/>
                <a:cs typeface="Arial"/>
              </a:rPr>
              <a:t> 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sz="2800" dirty="0">
                <a:latin typeface="Arial"/>
                <a:cs typeface="Arial"/>
              </a:rPr>
              <a:t>Ultra-Wide Band Technology - </a:t>
            </a:r>
            <a:r>
              <a:rPr lang="en-US" sz="2800" b="1" dirty="0">
                <a:latin typeface="Arial"/>
                <a:cs typeface="Arial"/>
              </a:rPr>
              <a:t>UWB</a:t>
            </a:r>
            <a:endParaRPr lang="en-US" b="1" dirty="0"/>
          </a:p>
          <a:p>
            <a:pPr marL="514350" indent="-514350">
              <a:buAutoNum type="arabicPeriod"/>
            </a:pPr>
            <a:r>
              <a:rPr lang="en-US" sz="2800" dirty="0">
                <a:latin typeface="Arial"/>
                <a:cs typeface="Arial"/>
              </a:rPr>
              <a:t>Near Field Communication Technology - </a:t>
            </a:r>
            <a:r>
              <a:rPr lang="en-US" sz="2800" b="1" dirty="0">
                <a:latin typeface="Arial"/>
                <a:cs typeface="Arial"/>
              </a:rPr>
              <a:t>NFC</a:t>
            </a:r>
            <a:endParaRPr lang="en-US" b="1" dirty="0"/>
          </a:p>
          <a:p>
            <a:pPr marL="514350" indent="-514350">
              <a:buAutoNum type="arabicPeriod"/>
            </a:pPr>
            <a:r>
              <a:rPr lang="en-US" sz="2800" dirty="0">
                <a:latin typeface="Arial"/>
                <a:cs typeface="Arial"/>
              </a:rPr>
              <a:t>Low Power Wide Area Networking Technologies  </a:t>
            </a:r>
            <a:endParaRPr lang="en-US" dirty="0"/>
          </a:p>
          <a:p>
            <a:r>
              <a:rPr lang="en-US" sz="2800" dirty="0">
                <a:latin typeface="Arial"/>
                <a:cs typeface="Arial"/>
              </a:rPr>
              <a:t>          -- Sigfox,                                         </a:t>
            </a:r>
            <a:r>
              <a:rPr lang="en-US" sz="2800" b="1" dirty="0">
                <a:latin typeface="Arial"/>
                <a:cs typeface="Arial"/>
              </a:rPr>
              <a:t>(LPWAN)</a:t>
            </a:r>
            <a:endParaRPr lang="en-US" b="1" dirty="0">
              <a:latin typeface="Arial"/>
              <a:cs typeface="Arial"/>
            </a:endParaRPr>
          </a:p>
          <a:p>
            <a:r>
              <a:rPr lang="en-US" sz="2800" dirty="0">
                <a:latin typeface="Arial"/>
                <a:cs typeface="Arial"/>
              </a:rPr>
              <a:t>          -- Weightless, </a:t>
            </a:r>
            <a:endParaRPr lang="en-US" dirty="0"/>
          </a:p>
          <a:p>
            <a:r>
              <a:rPr lang="en-US" sz="2800" dirty="0">
                <a:latin typeface="Arial"/>
                <a:cs typeface="Arial"/>
              </a:rPr>
              <a:t>          -- LoRa.                        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D702E-0B42-8571-D8D9-D400D6E6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4089" y="6363841"/>
            <a:ext cx="3962400" cy="457200"/>
          </a:xfrm>
        </p:spPr>
        <p:txBody>
          <a:bodyPr/>
          <a:lstStyle/>
          <a:p>
            <a:r>
              <a:rPr lang="en-IN"/>
              <a:t>B.E (CSE-A) SEM-VI  FAY 2022-23  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BEB60-53B1-0077-C688-46E43E7D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1C9F-C580-471B-B3DA-FF422EDD09EB}" type="slidenum">
              <a:rPr lang="en-IN" altLang="en-US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D916D825-BCEA-46E0-2184-8CE17226B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0500"/>
            <a:ext cx="8915400" cy="876300"/>
          </a:xfrm>
        </p:spPr>
        <p:txBody>
          <a:bodyPr/>
          <a:lstStyle/>
          <a:p>
            <a:pPr eaLnBrk="1" hangingPunct="1"/>
            <a:br>
              <a:rPr lang="en-IN" altLang="en-US" sz="2800" b="1" i="1">
                <a:solidFill>
                  <a:srgbClr val="FF0000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</a:br>
            <a:br>
              <a:rPr lang="en-IN" altLang="en-US" sz="2800" b="1" i="1">
                <a:solidFill>
                  <a:srgbClr val="FF0000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</a:br>
            <a:r>
              <a:rPr lang="en-IN" altLang="en-US" sz="2800" b="1" i="1">
                <a:solidFill>
                  <a:srgbClr val="FF0000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3. Near Field Communication Technology </a:t>
            </a:r>
            <a:br>
              <a:rPr lang="en-IN" altLang="en-US" sz="2800" b="1" i="1">
                <a:solidFill>
                  <a:srgbClr val="FF0000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</a:br>
            <a:r>
              <a:rPr lang="en-IN" altLang="en-US" sz="2800" b="1" i="1">
                <a:solidFill>
                  <a:srgbClr val="FF0000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    (NFC)</a:t>
            </a:r>
            <a:endParaRPr lang="en-IN" altLang="en-US" sz="2800" b="1">
              <a:solidFill>
                <a:srgbClr val="FF0000"/>
              </a:solidFill>
            </a:endParaRPr>
          </a:p>
        </p:txBody>
      </p:sp>
      <p:sp>
        <p:nvSpPr>
          <p:cNvPr id="20484" name="Content Placeholder 2">
            <a:extLst>
              <a:ext uri="{FF2B5EF4-FFF2-40B4-BE49-F238E27FC236}">
                <a16:creationId xmlns:a16="http://schemas.microsoft.com/office/drawing/2014/main" id="{3DC4268A-F900-CF9B-E085-3B00EF4416E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6730" y="1066799"/>
            <a:ext cx="8911465" cy="5101427"/>
          </a:xfrm>
        </p:spPr>
        <p:txBody>
          <a:bodyPr/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NFC = RFID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radio</a:t>
            </a:r>
            <a:r>
              <a:rPr lang="en-US" spc="-5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en-US" spc="-5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identification) + </a:t>
            </a:r>
            <a:r>
              <a:rPr lang="en-US" spc="-135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networking</a:t>
            </a:r>
            <a:r>
              <a:rPr lang="en-US" spc="-135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technologies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(e.g. LAN,WAN,MAN,CAN,WLAN, SAN)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NFC</a:t>
            </a:r>
            <a:r>
              <a:rPr lang="en-US" spc="-8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enabled</a:t>
            </a:r>
            <a:r>
              <a:rPr lang="en-US" spc="-8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consumer</a:t>
            </a:r>
            <a:r>
              <a:rPr lang="en-US" spc="-8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devices</a:t>
            </a:r>
            <a:r>
              <a:rPr lang="en-US" spc="-8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1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pc="-8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pc="-8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pc="-8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pc="-8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store</a:t>
            </a:r>
            <a:r>
              <a:rPr lang="en-US" spc="-8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pc="-8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exchange</a:t>
            </a:r>
            <a:r>
              <a:rPr lang="en-US" spc="-8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any</a:t>
            </a:r>
            <a:r>
              <a:rPr lang="en-US" spc="-8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1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types</a:t>
            </a:r>
            <a:r>
              <a:rPr lang="en-US" spc="-8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pc="-8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personal</a:t>
            </a:r>
            <a:r>
              <a:rPr lang="en-US" spc="-8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data like</a:t>
            </a:r>
            <a:r>
              <a:rPr lang="en-US" spc="-14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messages,</a:t>
            </a:r>
            <a:r>
              <a:rPr lang="en-US" spc="-14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photographs,</a:t>
            </a:r>
            <a:r>
              <a:rPr lang="en-US" spc="-14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MP3</a:t>
            </a:r>
            <a:r>
              <a:rPr lang="en-US" spc="-14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files,</a:t>
            </a:r>
            <a:r>
              <a:rPr lang="en-US" spc="-14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pc="-14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</a:t>
            </a:r>
            <a:r>
              <a:rPr lang="en-US" spc="-14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on.</a:t>
            </a:r>
            <a:r>
              <a:rPr lang="en-US" spc="-14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spc="-14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features of  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NFC</a:t>
            </a:r>
            <a:r>
              <a:rPr lang="en-US" spc="-14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1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make</a:t>
            </a:r>
            <a:r>
              <a:rPr lang="en-US" spc="-14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pc="-14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very</a:t>
            </a:r>
            <a:r>
              <a:rPr lang="en-US" spc="-14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suitable for </a:t>
            </a:r>
            <a:r>
              <a:rPr lang="en-US" spc="-4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IoT</a:t>
            </a:r>
            <a:r>
              <a:rPr lang="en-US" spc="-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communication: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pc="10" dirty="0">
                <a:latin typeface="Times New Roman" panose="02020603050405020304" pitchFamily="18" charset="0"/>
                <a:ea typeface="DejaVu Sans"/>
                <a:cs typeface="DejaVu Sans"/>
              </a:rPr>
              <a:t>Ease </a:t>
            </a:r>
            <a:r>
              <a:rPr lang="en-US" dirty="0">
                <a:latin typeface="Times New Roman" panose="02020603050405020304" pitchFamily="18" charset="0"/>
                <a:ea typeface="DejaVu Sans"/>
                <a:cs typeface="DejaVu Sans"/>
              </a:rPr>
              <a:t>of</a:t>
            </a:r>
            <a:r>
              <a:rPr lang="en-US" spc="-20" dirty="0">
                <a:latin typeface="Times New Roman" panose="02020603050405020304" pitchFamily="18" charset="0"/>
                <a:ea typeface="DejaVu Sans"/>
                <a:cs typeface="DejaVu Sans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DejaVu Sans"/>
                <a:cs typeface="DejaVu Sans"/>
              </a:rPr>
              <a:t>use</a:t>
            </a:r>
            <a:endParaRPr lang="en-IN" dirty="0">
              <a:latin typeface="Times New Roman" panose="02020603050405020304" pitchFamily="18" charset="0"/>
              <a:ea typeface="DejaVu Sans"/>
              <a:cs typeface="DejaVu Sans"/>
            </a:endParaRPr>
          </a:p>
          <a:p>
            <a:pPr>
              <a:defRPr/>
            </a:pP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t>Instant natural</a:t>
            </a:r>
            <a:r>
              <a:rPr lang="en-US" spc="-5" dirty="0">
                <a:solidFill>
                  <a:srgbClr val="231F2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t> 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t>connectivity</a:t>
            </a:r>
            <a:endParaRPr lang="en-IN" dirty="0">
              <a:latin typeface="Times New Roman" panose="02020603050405020304" pitchFamily="18" charset="0"/>
              <a:ea typeface="DejaVu Sans"/>
              <a:cs typeface="DejaVu Sans"/>
            </a:endParaRPr>
          </a:p>
          <a:p>
            <a:pPr>
              <a:defRPr/>
            </a:pP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t>Zero</a:t>
            </a:r>
            <a:r>
              <a:rPr lang="en-US" spc="-10" dirty="0">
                <a:solidFill>
                  <a:srgbClr val="231F2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t> 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t>configuration</a:t>
            </a:r>
            <a:endParaRPr lang="en-IN" dirty="0">
              <a:latin typeface="Times New Roman" panose="02020603050405020304" pitchFamily="18" charset="0"/>
              <a:ea typeface="DejaVu Sans"/>
              <a:cs typeface="DejaVu Sans"/>
            </a:endParaRPr>
          </a:p>
          <a:p>
            <a:pPr>
              <a:defRPr/>
            </a:pP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t>Smart key</a:t>
            </a:r>
            <a:r>
              <a:rPr lang="en-US" spc="-10" dirty="0">
                <a:solidFill>
                  <a:srgbClr val="231F2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t> 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t>access</a:t>
            </a:r>
            <a:endParaRPr lang="en-IN" dirty="0">
              <a:latin typeface="Times New Roman" panose="02020603050405020304" pitchFamily="18" charset="0"/>
              <a:ea typeface="DejaVu Sans"/>
              <a:cs typeface="DejaVu Sans"/>
            </a:endParaRPr>
          </a:p>
          <a:p>
            <a:pPr>
              <a:defRPr/>
            </a:pP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hangingPunct="1">
              <a:spcAft>
                <a:spcPts val="1200"/>
              </a:spcAft>
              <a:defRPr/>
            </a:pPr>
            <a:endParaRPr lang="en-US" alt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CBAD70-3DCD-358C-0796-875107B73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4547" y="6214274"/>
            <a:ext cx="3962400" cy="457200"/>
          </a:xfrm>
        </p:spPr>
        <p:txBody>
          <a:bodyPr/>
          <a:lstStyle/>
          <a:p>
            <a:r>
              <a:rPr lang="en-IN"/>
              <a:t>B.E (CSE-A) SEM-VI  FAY 2022-23  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BE6712-4668-F2C0-43E5-F8EF4653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9B1A-5AEF-4608-8AF5-E6D30DA6852E}" type="slidenum">
              <a:rPr lang="en-IN" altLang="en-US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1267527B-4474-A0D0-D20B-D82B1B29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algn="ctr" eaLnBrk="1" hangingPunct="1"/>
            <a:r>
              <a:rPr lang="en-IN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NFC</a:t>
            </a:r>
          </a:p>
        </p:txBody>
      </p:sp>
      <p:sp>
        <p:nvSpPr>
          <p:cNvPr id="20484" name="Content Placeholder 2">
            <a:extLst>
              <a:ext uri="{FF2B5EF4-FFF2-40B4-BE49-F238E27FC236}">
                <a16:creationId xmlns:a16="http://schemas.microsoft.com/office/drawing/2014/main" id="{ADB85853-74EB-624E-51F9-9B3E13627F3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marL="153035" algn="just">
              <a:spcBef>
                <a:spcPts val="98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MOBILE E-TICKETING — A REAL LIFE CASE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30"/>
              </a:spcBef>
              <a:buFont typeface="Wingdings 2" panose="05020102010507070707" pitchFamily="18" charset="2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53035" algn="just">
              <a:defRPr/>
            </a:pPr>
            <a:r>
              <a:rPr lang="en-US" sz="2400" b="1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MOBILE PAYMENT AND E-TICKETING</a:t>
            </a:r>
          </a:p>
          <a:p>
            <a:pPr marL="153035" algn="just">
              <a:defRPr/>
            </a:pPr>
            <a:endParaRPr lang="en-US" sz="2400" b="1" dirty="0">
              <a:solidFill>
                <a:srgbClr val="231F2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53035" algn="just">
              <a:defRPr/>
            </a:pPr>
            <a:r>
              <a:rPr lang="en-IN" sz="2400" b="1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METRO TRAIN TICKETS</a:t>
            </a:r>
          </a:p>
          <a:p>
            <a:pPr marL="153035" algn="just">
              <a:defRPr/>
            </a:pPr>
            <a:endParaRPr lang="en-IN" sz="2400" b="1" dirty="0">
              <a:solidFill>
                <a:srgbClr val="231F2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53035" algn="just">
              <a:defRPr/>
            </a:pPr>
            <a:r>
              <a:rPr lang="en-IN" sz="2400" b="1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BILL GENERATION IN SHOPPING MALLS</a:t>
            </a:r>
          </a:p>
          <a:p>
            <a:pPr marL="153035" algn="just">
              <a:defRPr/>
            </a:pPr>
            <a:endParaRPr lang="en-IN" sz="2400" b="1" dirty="0">
              <a:solidFill>
                <a:srgbClr val="231F2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53035" algn="just">
              <a:defRPr/>
            </a:pPr>
            <a:r>
              <a:rPr lang="en-IN" sz="2400" b="1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UPI PAYMENTS 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hangingPunct="1">
              <a:spcAft>
                <a:spcPts val="1200"/>
              </a:spcAft>
              <a:defRPr/>
            </a:pPr>
            <a:endParaRPr lang="en-US" altLang="en-US" sz="3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D123A5-E472-41B7-46CD-A57D45CB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B.E (CSE-A) SEM-VI  FAY 2022-23  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34AD80-EF68-A449-709F-3908C255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9B1A-5AEF-4608-8AF5-E6D30DA6852E}" type="slidenum">
              <a:rPr lang="en-IN" altLang="en-US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3FB48205-9075-E270-08B5-21D6DD87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 anchor="ctr"/>
          <a:lstStyle/>
          <a:p>
            <a:pPr algn="ctr" eaLnBrk="1" hangingPunct="1"/>
            <a:r>
              <a:rPr lang="en-IN" altLang="en-US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Doubts</a:t>
            </a:r>
          </a:p>
        </p:txBody>
      </p:sp>
      <p:pic>
        <p:nvPicPr>
          <p:cNvPr id="20484" name="Picture 2" descr="3d Question Mark Symbol And A Person Sitting On Top Of It Stock Photo,  Picture And Royalty Free Image. Image 35515240.">
            <a:extLst>
              <a:ext uri="{FF2B5EF4-FFF2-40B4-BE49-F238E27FC236}">
                <a16:creationId xmlns:a16="http://schemas.microsoft.com/office/drawing/2014/main" id="{308A45FC-D25F-B4C0-C8EB-415F18D39CE5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914400"/>
            <a:ext cx="7239000" cy="5753100"/>
          </a:xfr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DDBDF7-D92A-1C46-AF6F-995B2504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B.E (CSE-A) SEM-VI  FAY 2022-23  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07F589-0A6E-B408-34B1-86E13BF3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9B1A-5AEF-4608-8AF5-E6D30DA6852E}" type="slidenum">
              <a:rPr lang="en-IN" altLang="en-US"/>
              <a:pPr>
                <a:defRPr/>
              </a:pPr>
              <a:t>12</a:t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5CDCC415-DCCE-A804-BD9E-CCD911F18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053" y="237015"/>
            <a:ext cx="8229600" cy="914400"/>
          </a:xfrm>
        </p:spPr>
        <p:txBody>
          <a:bodyPr/>
          <a:lstStyle/>
          <a:p>
            <a:pPr algn="ctr" eaLnBrk="1" hangingPunct="1"/>
            <a:r>
              <a:rPr lang="en-US" alt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4. Low Power Wide Area Networking  (LPWAN)</a:t>
            </a:r>
            <a:endParaRPr lang="en-IN" altLang="en-US" sz="28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1508" name="Content Placeholder 2">
            <a:extLst>
              <a:ext uri="{FF2B5EF4-FFF2-40B4-BE49-F238E27FC236}">
                <a16:creationId xmlns:a16="http://schemas.microsoft.com/office/drawing/2014/main" id="{649C23EB-715D-1A48-B3D7-5DBA54D620D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8367" y="1089239"/>
            <a:ext cx="8930826" cy="5227412"/>
          </a:xfrm>
        </p:spPr>
        <p:txBody>
          <a:bodyPr/>
          <a:lstStyle/>
          <a:p>
            <a:pPr marL="318770" lvl="1" indent="0">
              <a:spcAft>
                <a:spcPts val="1200"/>
              </a:spcAft>
              <a:buNone/>
            </a:pPr>
            <a:r>
              <a:rPr lang="en-IN" altLang="en-US" sz="2600" dirty="0">
                <a:latin typeface="Times New Roman"/>
                <a:cs typeface="Times New Roman"/>
              </a:rPr>
              <a:t>** </a:t>
            </a:r>
            <a:r>
              <a:rPr lang="en-IN" altLang="en-US" sz="2600" dirty="0">
                <a:solidFill>
                  <a:srgbClr val="000000"/>
                </a:solidFill>
                <a:latin typeface="Times New Roman"/>
                <a:cs typeface="Times New Roman"/>
              </a:rPr>
              <a:t>LPWAN is </a:t>
            </a:r>
            <a:r>
              <a:rPr lang="en-IN" altLang="en-US" sz="2600" dirty="0">
                <a:solidFill>
                  <a:srgbClr val="00B0F0"/>
                </a:solidFill>
                <a:latin typeface="Times New Roman"/>
                <a:cs typeface="Times New Roman"/>
              </a:rPr>
              <a:t>an Interconnection of devices and applications</a:t>
            </a:r>
            <a:endParaRPr lang="en-IN" sz="2600" dirty="0">
              <a:solidFill>
                <a:srgbClr val="00B0F0"/>
              </a:solidFill>
              <a:latin typeface="Perpetua"/>
              <a:cs typeface="Times New Roman"/>
            </a:endParaRPr>
          </a:p>
          <a:p>
            <a:pPr marL="318770" lvl="1" indent="0">
              <a:spcAft>
                <a:spcPts val="1200"/>
              </a:spcAft>
              <a:buNone/>
            </a:pPr>
            <a:r>
              <a:rPr lang="en-IN" sz="2600" b="1" dirty="0">
                <a:latin typeface="Times New Roman"/>
                <a:cs typeface="Times New Roman"/>
              </a:rPr>
              <a:t>Used for:</a:t>
            </a:r>
            <a:endParaRPr lang="en-IN" sz="2600"/>
          </a:p>
          <a:p>
            <a:pPr marL="342900" indent="-342900" algn="just">
              <a:lnSpc>
                <a:spcPct val="102000"/>
              </a:lnSpc>
              <a:spcBef>
                <a:spcPts val="588"/>
              </a:spcBef>
              <a:buFont typeface="Symbol" panose="05050102010706020507" pitchFamily="18" charset="2"/>
              <a:buChar char=""/>
            </a:pPr>
            <a:r>
              <a:rPr lang="en-US" altLang="en-US" dirty="0">
                <a:solidFill>
                  <a:srgbClr val="231F20"/>
                </a:solidFill>
                <a:latin typeface="Times New Roman"/>
                <a:cs typeface="Times New Roman"/>
              </a:rPr>
              <a:t>are used extensively for communication in the IoT ecosystem. </a:t>
            </a:r>
            <a:endParaRPr lang="en-IN" altLang="en-US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42900" indent="-342900" algn="just">
              <a:lnSpc>
                <a:spcPct val="102000"/>
              </a:lnSpc>
              <a:spcBef>
                <a:spcPts val="588"/>
              </a:spcBef>
              <a:buFont typeface="Symbol" panose="05050102010706020507" pitchFamily="18" charset="2"/>
              <a:buChar char=""/>
            </a:pPr>
            <a:r>
              <a:rPr lang="en-US" altLang="en-US" dirty="0">
                <a:solidFill>
                  <a:srgbClr val="231F20"/>
                </a:solidFill>
                <a:latin typeface="Times New Roman"/>
                <a:cs typeface="Times New Roman"/>
              </a:rPr>
              <a:t>LPWAN technologies are s</a:t>
            </a:r>
            <a:r>
              <a:rPr lang="en-US" altLang="en-US" u="sng" dirty="0">
                <a:solidFill>
                  <a:srgbClr val="231F20"/>
                </a:solidFill>
                <a:latin typeface="Times New Roman"/>
                <a:cs typeface="Times New Roman"/>
              </a:rPr>
              <a:t>uperior to Bluetooth</a:t>
            </a:r>
            <a:r>
              <a:rPr lang="en-US" altLang="en-US" dirty="0">
                <a:solidFill>
                  <a:srgbClr val="231F20"/>
                </a:solidFill>
                <a:latin typeface="Times New Roman"/>
                <a:cs typeface="Times New Roman"/>
              </a:rPr>
              <a:t> for M2M communication because of their cost effectiveness and low-power consumption. 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2000"/>
              </a:lnSpc>
              <a:spcBef>
                <a:spcPts val="588"/>
              </a:spcBef>
              <a:buFont typeface="Symbol" panose="05050102010706020507" pitchFamily="18" charset="2"/>
              <a:buChar char=""/>
            </a:pPr>
            <a:r>
              <a:rPr lang="en-US" altLang="en-US" dirty="0">
                <a:solidFill>
                  <a:srgbClr val="231F20"/>
                </a:solidFill>
                <a:latin typeface="Times New Roman"/>
                <a:cs typeface="Times New Roman"/>
              </a:rPr>
              <a:t>LPWAN technology is ideal for </a:t>
            </a:r>
            <a:r>
              <a:rPr lang="en-US" altLang="en-US" u="sng" dirty="0">
                <a:solidFill>
                  <a:srgbClr val="231F20"/>
                </a:solidFill>
                <a:latin typeface="Times New Roman"/>
                <a:cs typeface="Times New Roman"/>
              </a:rPr>
              <a:t>connecting devices </a:t>
            </a:r>
            <a:r>
              <a:rPr lang="en-US" altLang="en-US" dirty="0">
                <a:solidFill>
                  <a:srgbClr val="231F20"/>
                </a:solidFill>
                <a:latin typeface="Times New Roman"/>
                <a:cs typeface="Times New Roman"/>
              </a:rPr>
              <a:t>that send </a:t>
            </a:r>
            <a:r>
              <a:rPr lang="en-US" altLang="en-US" u="sng" dirty="0">
                <a:solidFill>
                  <a:srgbClr val="231F20"/>
                </a:solidFill>
                <a:latin typeface="Times New Roman"/>
                <a:cs typeface="Times New Roman"/>
              </a:rPr>
              <a:t>small amounts of data over a long range</a:t>
            </a:r>
            <a:r>
              <a:rPr lang="en-US" altLang="en-US" dirty="0">
                <a:solidFill>
                  <a:srgbClr val="231F20"/>
                </a:solidFill>
                <a:latin typeface="Times New Roman"/>
                <a:cs typeface="Times New Roman"/>
              </a:rPr>
              <a:t> with battery efficiency.</a:t>
            </a:r>
            <a:endParaRPr lang="en-IN" altLang="en-US" dirty="0">
              <a:latin typeface="Times New Roman"/>
              <a:cs typeface="Times New Roman"/>
            </a:endParaRPr>
          </a:p>
          <a:p>
            <a:pPr marL="342900" indent="-342900" algn="just">
              <a:lnSpc>
                <a:spcPct val="102000"/>
              </a:lnSpc>
              <a:spcBef>
                <a:spcPts val="588"/>
              </a:spcBef>
              <a:buFont typeface="Symbol" panose="05050102010706020507" pitchFamily="18" charset="2"/>
              <a:buChar char=""/>
            </a:pPr>
            <a:r>
              <a:rPr lang="en-US" altLang="en-US" dirty="0" err="1">
                <a:solidFill>
                  <a:srgbClr val="231F20"/>
                </a:solidFill>
                <a:latin typeface="Times New Roman"/>
                <a:cs typeface="Times New Roman"/>
              </a:rPr>
              <a:t>Eg</a:t>
            </a:r>
            <a:r>
              <a:rPr lang="en-US" altLang="en-US" dirty="0">
                <a:solidFill>
                  <a:srgbClr val="231F20"/>
                </a:solidFill>
                <a:latin typeface="Times New Roman"/>
                <a:cs typeface="Times New Roman"/>
              </a:rPr>
              <a:t>: sensors, which are used for transmitting data within smart homes, buildings, parking systems, and so on.</a:t>
            </a:r>
            <a:endParaRPr lang="en-IN" altLang="en-US" dirty="0">
              <a:latin typeface="Times New Roman"/>
              <a:cs typeface="Times New Roman"/>
            </a:endParaRPr>
          </a:p>
          <a:p>
            <a:pPr marL="318770" lvl="1" indent="0" eaLnBrk="1" hangingPunct="1">
              <a:spcAft>
                <a:spcPts val="1200"/>
              </a:spcAft>
            </a:pPr>
            <a:endParaRPr lang="en-I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8770" lvl="1" indent="0" algn="r" eaLnBrk="1" hangingPunct="1">
              <a:spcAft>
                <a:spcPts val="1200"/>
              </a:spcAft>
              <a:buNone/>
            </a:pPr>
            <a:r>
              <a:rPr lang="en-IN" altLang="en-US" sz="2600" dirty="0">
                <a:latin typeface="Times New Roman"/>
                <a:cs typeface="Times New Roman"/>
              </a:rPr>
              <a:t>    </a:t>
            </a:r>
            <a:endParaRPr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2A2A07-7C3C-0E3F-BA30-B442CC11B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2130" y="6214274"/>
            <a:ext cx="3962400" cy="457200"/>
          </a:xfrm>
        </p:spPr>
        <p:txBody>
          <a:bodyPr/>
          <a:lstStyle/>
          <a:p>
            <a:r>
              <a:rPr lang="en-IN"/>
              <a:t>B.E (CSE-A) SEM-VI  FAY 2022-23  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77053F-E177-2EC2-A3B5-C16280340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9B1A-5AEF-4608-8AF5-E6D30DA6852E}" type="slidenum">
              <a:rPr lang="en-IN" altLang="en-US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37CE71E9-A460-7ED6-F90A-9C6C0145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70" y="66383"/>
            <a:ext cx="8229600" cy="762000"/>
          </a:xfrm>
        </p:spPr>
        <p:txBody>
          <a:bodyPr/>
          <a:lstStyle/>
          <a:p>
            <a:pPr eaLnBrk="1" hangingPunct="1"/>
            <a:r>
              <a:rPr lang="en-I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LPWAN (Conti…)</a:t>
            </a:r>
          </a:p>
        </p:txBody>
      </p:sp>
      <p:sp>
        <p:nvSpPr>
          <p:cNvPr id="22532" name="Content Placeholder 2">
            <a:extLst>
              <a:ext uri="{FF2B5EF4-FFF2-40B4-BE49-F238E27FC236}">
                <a16:creationId xmlns:a16="http://schemas.microsoft.com/office/drawing/2014/main" id="{B22C2DE9-F656-A997-CD7E-0AB9EC0CABF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47976" y="907983"/>
            <a:ext cx="8077200" cy="5142205"/>
          </a:xfrm>
        </p:spPr>
        <p:txBody>
          <a:bodyPr/>
          <a:lstStyle/>
          <a:p>
            <a:pPr marL="318770" lvl="1" indent="0" eaLnBrk="1" hangingPunct="1">
              <a:spcAft>
                <a:spcPts val="1200"/>
              </a:spcAft>
              <a:buNone/>
              <a:defRPr/>
            </a:pPr>
            <a:r>
              <a:rPr lang="en-IN" b="1" dirty="0">
                <a:latin typeface="Times New Roman"/>
                <a:cs typeface="Times New Roman"/>
              </a:rPr>
              <a:t>Protocols/topologies:         </a:t>
            </a:r>
            <a:endParaRPr lang="en-US" dirty="0">
              <a:latin typeface="Times New Roman"/>
              <a:cs typeface="Times New Roman"/>
            </a:endParaRPr>
          </a:p>
          <a:p>
            <a:pPr marL="547370" lvl="1">
              <a:spcAft>
                <a:spcPts val="1200"/>
              </a:spcAft>
              <a:buFont typeface="Wingdings" panose="05020102010507070707" pitchFamily="18" charset="2"/>
              <a:buChar char="§"/>
              <a:defRPr/>
            </a:pPr>
            <a:r>
              <a:rPr lang="en-IN" dirty="0">
                <a:latin typeface="Times New Roman"/>
                <a:cs typeface="Times New Roman"/>
              </a:rPr>
              <a:t> Sigfox                                </a:t>
            </a:r>
            <a:r>
              <a:rPr lang="en-IN" dirty="0">
                <a:solidFill>
                  <a:srgbClr val="00B0F0"/>
                </a:solidFill>
                <a:latin typeface="Times New Roman"/>
                <a:cs typeface="Times New Roman"/>
              </a:rPr>
              <a:t> </a:t>
            </a:r>
            <a:r>
              <a:rPr lang="en-IN" b="1" dirty="0">
                <a:solidFill>
                  <a:srgbClr val="00B0F0"/>
                </a:solidFill>
                <a:latin typeface="Times New Roman"/>
                <a:cs typeface="Times New Roman"/>
              </a:rPr>
              <a:t>-</a:t>
            </a:r>
            <a:r>
              <a:rPr lang="en-IN" dirty="0">
                <a:solidFill>
                  <a:srgbClr val="00B0F0"/>
                </a:solidFill>
                <a:latin typeface="Times New Roman"/>
                <a:cs typeface="Times New Roman"/>
              </a:rPr>
              <a:t>Unlicensed LPWAN</a:t>
            </a:r>
            <a:endParaRPr lang="en-IN">
              <a:solidFill>
                <a:srgbClr val="00B0F0"/>
              </a:solidFill>
              <a:ea typeface="+mn-lt"/>
              <a:cs typeface="+mn-lt"/>
            </a:endParaRPr>
          </a:p>
          <a:p>
            <a:pPr marL="547370" lvl="1" eaLnBrk="1" hangingPunct="1">
              <a:spcAft>
                <a:spcPts val="1200"/>
              </a:spcAft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Weightless</a:t>
            </a:r>
          </a:p>
          <a:p>
            <a:pPr marL="547370" lvl="1" eaLnBrk="1" hangingPunct="1">
              <a:spcAft>
                <a:spcPts val="1200"/>
              </a:spcAft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LoRa</a:t>
            </a:r>
            <a:endParaRPr lang="en-US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7370" lvl="1" eaLnBrk="1" hangingPunct="1">
              <a:spcAft>
                <a:spcPts val="1200"/>
              </a:spcAft>
              <a:defRPr/>
            </a:pP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Nwave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547370" lvl="1" eaLnBrk="1" hangingPunct="1">
              <a:spcAft>
                <a:spcPts val="120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Times New Roman"/>
                <a:ea typeface="DejaVu Sans"/>
                <a:cs typeface="Times New Roman"/>
              </a:rPr>
              <a:t>Ingenu</a:t>
            </a:r>
            <a:endParaRPr lang="en-I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7370" lvl="1">
              <a:spcAft>
                <a:spcPts val="1200"/>
              </a:spcAft>
              <a:buClr>
                <a:srgbClr val="9B2D1F"/>
              </a:buClr>
              <a:defRPr/>
            </a:pPr>
            <a:endParaRPr lang="en-US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547370" lvl="1">
              <a:spcAft>
                <a:spcPts val="1200"/>
              </a:spcAft>
              <a:buClr>
                <a:srgbClr val="9B2D1F"/>
              </a:buClr>
              <a:defRPr/>
            </a:pP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NB-IoT                                  </a:t>
            </a:r>
            <a:r>
              <a:rPr lang="en-US" dirty="0">
                <a:solidFill>
                  <a:srgbClr val="00B0F0"/>
                </a:solidFill>
                <a:latin typeface="Times New Roman"/>
                <a:cs typeface="Times New Roman"/>
              </a:rPr>
              <a:t>-- Licensed </a:t>
            </a:r>
            <a:r>
              <a:rPr lang="en-IN" dirty="0">
                <a:solidFill>
                  <a:srgbClr val="00B0F0"/>
                </a:solidFill>
                <a:latin typeface="Times New Roman"/>
                <a:cs typeface="Times New Roman"/>
              </a:rPr>
              <a:t>LPWAN</a:t>
            </a:r>
            <a:endParaRPr lang="en-US" dirty="0">
              <a:solidFill>
                <a:srgbClr val="00B0F0"/>
              </a:solidFill>
              <a:latin typeface="Perpetua"/>
              <a:cs typeface="Times New Roman"/>
            </a:endParaRPr>
          </a:p>
          <a:p>
            <a:pPr marL="547370" lvl="1">
              <a:spcAft>
                <a:spcPts val="1200"/>
              </a:spcAft>
              <a:buClr>
                <a:srgbClr val="9B2D1F"/>
              </a:buClr>
              <a:defRPr/>
            </a:pP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LTE-M</a:t>
            </a:r>
            <a:endParaRPr lang="en-US" dirty="0"/>
          </a:p>
          <a:p>
            <a:pPr eaLnBrk="1" hangingPunct="1">
              <a:spcAft>
                <a:spcPts val="1200"/>
              </a:spcAft>
              <a:defRPr/>
            </a:pPr>
            <a:endParaRPr lang="en-US" altLang="en-US" sz="3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0421D5-2554-990E-3F16-BC68E4DB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B.E (CSE-A) SEM-VI  FAY 2022-23  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255897-63CA-F811-50EF-E6B2EEBD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9B1A-5AEF-4608-8AF5-E6D30DA6852E}" type="slidenum">
              <a:rPr lang="en-IN" altLang="en-US"/>
              <a:pPr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A180CFCA-88B6-2982-684E-4F4F2A64E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475" y="0"/>
            <a:ext cx="8229600" cy="762000"/>
          </a:xfrm>
        </p:spPr>
        <p:txBody>
          <a:bodyPr/>
          <a:lstStyle/>
          <a:p>
            <a:pPr eaLnBrk="1" hangingPunct="1"/>
            <a:r>
              <a:rPr lang="en-IN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LPWAN(Conti…)</a:t>
            </a:r>
          </a:p>
        </p:txBody>
      </p:sp>
      <p:sp>
        <p:nvSpPr>
          <p:cNvPr id="23556" name="Content Placeholder 2">
            <a:extLst>
              <a:ext uri="{FF2B5EF4-FFF2-40B4-BE49-F238E27FC236}">
                <a16:creationId xmlns:a16="http://schemas.microsoft.com/office/drawing/2014/main" id="{9D27AE35-9030-F455-A681-7176582F551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8947" y="661958"/>
            <a:ext cx="8693150" cy="56388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The key features of LPWAN that make it suitable for IoT ecosystem are the following: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IN" altLang="en-US" sz="24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5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/>
                <a:cs typeface="Times New Roman"/>
              </a:rPr>
              <a:t> </a:t>
            </a:r>
            <a:r>
              <a:rPr lang="en-US" altLang="en-US" sz="2400" dirty="0">
                <a:solidFill>
                  <a:srgbClr val="000000"/>
                </a:solidFill>
                <a:latin typeface="Times New Roman"/>
                <a:ea typeface="DejaVu Sans"/>
                <a:cs typeface="Times New Roman"/>
              </a:rPr>
              <a:t> </a:t>
            </a:r>
            <a:r>
              <a:rPr lang="en-US" altLang="en-US" sz="2400" i="1" dirty="0">
                <a:solidFill>
                  <a:srgbClr val="00B0F0"/>
                </a:solidFill>
                <a:latin typeface="Times New Roman"/>
                <a:ea typeface="DejaVu Sans"/>
                <a:cs typeface="DejaVu Sans"/>
              </a:rPr>
              <a:t>Long-range communication</a:t>
            </a:r>
            <a:endParaRPr lang="en-US" altLang="en-US" sz="2400" dirty="0">
              <a:solidFill>
                <a:srgbClr val="00B0F0"/>
              </a:solidFill>
              <a:latin typeface="Times New Roman"/>
              <a:ea typeface="DejaVu Sans"/>
              <a:cs typeface="DejaVu Sans"/>
            </a:endParaRPr>
          </a:p>
          <a:p>
            <a:pPr marL="0" indent="0">
              <a:spcBef>
                <a:spcPts val="25"/>
              </a:spcBef>
              <a:buFont typeface="Wingdings" panose="05000000000000000000" pitchFamily="2" charset="2"/>
              <a:buChar char="ü"/>
            </a:pPr>
            <a:r>
              <a:rPr lang="en-US" altLang="en-US" sz="2400" dirty="0">
                <a:latin typeface="Times New Roman"/>
                <a:ea typeface="DejaVu Sans"/>
                <a:cs typeface="DejaVu Sans"/>
              </a:rPr>
              <a:t>     It Supports  greater than or </a:t>
            </a:r>
            <a:r>
              <a:rPr lang="en-US" altLang="en-US" sz="2400" dirty="0">
                <a:solidFill>
                  <a:srgbClr val="231F20"/>
                </a:solidFill>
                <a:latin typeface="Times New Roman"/>
                <a:ea typeface="DejaVu Sans"/>
                <a:cs typeface="DejaVu Sans"/>
              </a:rPr>
              <a:t>equal to </a:t>
            </a:r>
            <a:r>
              <a:rPr lang="en-US" altLang="en-US" sz="2400" u="sng" dirty="0">
                <a:solidFill>
                  <a:srgbClr val="231F20"/>
                </a:solidFill>
                <a:latin typeface="Times New Roman"/>
                <a:ea typeface="DejaVu Sans"/>
                <a:cs typeface="DejaVu Sans"/>
              </a:rPr>
              <a:t>10 km distance</a:t>
            </a:r>
            <a:r>
              <a:rPr lang="en-US" altLang="en-US" sz="2400" dirty="0">
                <a:solidFill>
                  <a:srgbClr val="231F20"/>
                </a:solidFill>
                <a:latin typeface="Times New Roman"/>
                <a:ea typeface="DejaVu Sans"/>
                <a:cs typeface="DejaVu Sans"/>
              </a:rPr>
              <a:t> from the</a:t>
            </a:r>
          </a:p>
          <a:p>
            <a:pPr marL="0" indent="0">
              <a:spcBef>
                <a:spcPts val="25"/>
              </a:spcBef>
              <a:buNone/>
            </a:pPr>
            <a:r>
              <a:rPr lang="en-US" altLang="en-US" sz="2400" dirty="0">
                <a:solidFill>
                  <a:srgbClr val="231F20"/>
                </a:solidFill>
                <a:latin typeface="Times New Roman"/>
                <a:ea typeface="DejaVu Sans"/>
                <a:cs typeface="DejaVu Sans"/>
              </a:rPr>
              <a:t>        gateway.</a:t>
            </a:r>
            <a:endParaRPr lang="en-US" dirty="0"/>
          </a:p>
          <a:p>
            <a:pPr marL="0" indent="0" algn="just">
              <a:lnSpc>
                <a:spcPct val="101000"/>
              </a:lnSpc>
              <a:buClr>
                <a:srgbClr val="231F20"/>
              </a:buClr>
              <a:buSzPts val="1100"/>
              <a:buFont typeface="DejaVu Sans"/>
              <a:buChar char="◾"/>
            </a:pPr>
            <a:r>
              <a:rPr lang="en-US" altLang="en-US" sz="2400" i="1" dirty="0">
                <a:solidFill>
                  <a:srgbClr val="00B0F0"/>
                </a:solidFill>
                <a:latin typeface="Times New Roman"/>
                <a:ea typeface="DejaVu Sans"/>
                <a:cs typeface="DejaVu Sans"/>
              </a:rPr>
              <a:t>Low transmission data rate</a:t>
            </a:r>
            <a:endParaRPr lang="en-US" altLang="en-US" sz="2400" dirty="0">
              <a:solidFill>
                <a:srgbClr val="231F20"/>
              </a:solidFill>
              <a:latin typeface="Times New Roman"/>
              <a:ea typeface="DejaVu Sans"/>
              <a:cs typeface="DejaVu Sans"/>
            </a:endParaRPr>
          </a:p>
          <a:p>
            <a:pPr marL="0" indent="0" algn="just">
              <a:lnSpc>
                <a:spcPct val="101000"/>
              </a:lnSpc>
              <a:buClr>
                <a:srgbClr val="231F20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rgbClr val="231F20"/>
                </a:solidFill>
                <a:latin typeface="Times New Roman"/>
                <a:ea typeface="DejaVu Sans"/>
                <a:cs typeface="DejaVu Sans"/>
              </a:rPr>
              <a:t>    Less than 5000 bits of data are sent per second. </a:t>
            </a:r>
            <a:endParaRPr lang="en-US" altLang="en-US" sz="2400" dirty="0">
              <a:solidFill>
                <a:srgbClr val="231F20"/>
              </a:solidFill>
              <a:latin typeface="Times New Roman" panose="02020603050405020304" pitchFamily="18" charset="0"/>
              <a:ea typeface="DejaVu Sans"/>
              <a:cs typeface="DejaVu Sans"/>
            </a:endParaRPr>
          </a:p>
          <a:p>
            <a:pPr marL="0" indent="0" algn="just">
              <a:lnSpc>
                <a:spcPct val="101000"/>
              </a:lnSpc>
              <a:buClr>
                <a:srgbClr val="231F20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rgbClr val="231F20"/>
                </a:solidFill>
                <a:latin typeface="Times New Roman"/>
                <a:ea typeface="DejaVu Sans"/>
                <a:cs typeface="DejaVu Sans"/>
              </a:rPr>
              <a:t>    Often only 20–256 bytes per message sent several times a day.</a:t>
            </a:r>
          </a:p>
          <a:p>
            <a:pPr marL="0" indent="0" algn="just">
              <a:lnSpc>
                <a:spcPct val="101000"/>
              </a:lnSpc>
              <a:buClr>
                <a:srgbClr val="231F20"/>
              </a:buClr>
              <a:buSzPts val="1100"/>
              <a:buFont typeface="Wingdings 2" panose="05020102010507070707" pitchFamily="18" charset="2"/>
              <a:buNone/>
            </a:pPr>
            <a:endParaRPr lang="en-US" altLang="en-US" sz="2400">
              <a:solidFill>
                <a:srgbClr val="231F20"/>
              </a:solidFill>
              <a:latin typeface="Times New Roman" panose="02020603050405020304" pitchFamily="18" charset="0"/>
              <a:ea typeface="DejaVu Sans"/>
              <a:cs typeface="DejaVu Sans"/>
            </a:endParaRPr>
          </a:p>
          <a:p>
            <a:pPr marL="0" indent="0" algn="just">
              <a:lnSpc>
                <a:spcPct val="101000"/>
              </a:lnSpc>
              <a:spcBef>
                <a:spcPts val="13"/>
              </a:spcBef>
              <a:buClr>
                <a:srgbClr val="231F20"/>
              </a:buClr>
              <a:buSzPts val="1100"/>
              <a:buFont typeface="DejaVu Sans"/>
              <a:buChar char="◾"/>
            </a:pPr>
            <a:r>
              <a:rPr lang="en-US" altLang="en-US" sz="2400" i="1" dirty="0">
                <a:solidFill>
                  <a:srgbClr val="00B0F0"/>
                </a:solidFill>
                <a:latin typeface="Times New Roman"/>
                <a:ea typeface="DejaVu Sans"/>
                <a:cs typeface="DejaVu Sans"/>
              </a:rPr>
              <a:t>Low-power consumption</a:t>
            </a:r>
            <a:endParaRPr lang="en-US" altLang="en-US" sz="2400" dirty="0">
              <a:solidFill>
                <a:srgbClr val="00B0F0"/>
              </a:solidFill>
              <a:latin typeface="Times New Roman"/>
              <a:ea typeface="DejaVu Sans"/>
              <a:cs typeface="DejaVu Sans"/>
            </a:endParaRPr>
          </a:p>
          <a:p>
            <a:pPr marL="0" indent="0" algn="just">
              <a:lnSpc>
                <a:spcPct val="101000"/>
              </a:lnSpc>
              <a:spcBef>
                <a:spcPts val="13"/>
              </a:spcBef>
              <a:buClr>
                <a:srgbClr val="231F20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rgbClr val="00B0F0"/>
                </a:solidFill>
                <a:latin typeface="Times New Roman"/>
                <a:ea typeface="DejaVu Sans"/>
                <a:cs typeface="DejaVu Sans"/>
              </a:rPr>
              <a:t>  </a:t>
            </a:r>
            <a:r>
              <a:rPr lang="en-US" altLang="en-US" sz="2400" dirty="0">
                <a:latin typeface="Times New Roman"/>
                <a:ea typeface="DejaVu Sans"/>
                <a:cs typeface="DejaVu Sans"/>
              </a:rPr>
              <a:t>   It provides very long battery life for the devices. </a:t>
            </a:r>
            <a:endParaRPr lang="en-US" altLang="en-US" sz="2400" dirty="0">
              <a:latin typeface="Times New Roman" panose="02020603050405020304" pitchFamily="18" charset="0"/>
              <a:ea typeface="DejaVu Sans"/>
              <a:cs typeface="DejaVu Sans"/>
            </a:endParaRPr>
          </a:p>
          <a:p>
            <a:pPr marL="0" indent="0" algn="just">
              <a:lnSpc>
                <a:spcPct val="101000"/>
              </a:lnSpc>
              <a:spcBef>
                <a:spcPts val="13"/>
              </a:spcBef>
              <a:buClr>
                <a:srgbClr val="231F20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altLang="en-US" sz="2400" dirty="0">
                <a:latin typeface="Times New Roman"/>
                <a:ea typeface="DejaVu Sans"/>
                <a:cs typeface="DejaVu Sans"/>
              </a:rPr>
              <a:t>     The battery life may last up to 10 years.</a:t>
            </a:r>
            <a:endParaRPr lang="en-IN" altLang="en-US" sz="2400" dirty="0">
              <a:latin typeface="Times New Roman"/>
              <a:ea typeface="DejaVu Sans"/>
              <a:cs typeface="DejaVu Sans"/>
            </a:endParaRPr>
          </a:p>
          <a:p>
            <a:pPr marL="0" indent="0">
              <a:spcBef>
                <a:spcPts val="50"/>
              </a:spcBef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Aft>
                <a:spcPts val="1200"/>
              </a:spcAft>
            </a:pPr>
            <a:endParaRPr lang="en-US" altLang="en-US" sz="32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F55A96-D9C7-E1AC-2CF5-E6AD19F3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21762" y="6214274"/>
            <a:ext cx="3962400" cy="457200"/>
          </a:xfrm>
        </p:spPr>
        <p:txBody>
          <a:bodyPr/>
          <a:lstStyle/>
          <a:p>
            <a:r>
              <a:rPr lang="en-IN"/>
              <a:t>B.E (CSE-A) SEM-VI  FAY 2022-23  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FFC83A-5809-1BF5-C033-678E0A40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9B1A-5AEF-4608-8AF5-E6D30DA6852E}" type="slidenum">
              <a:rPr lang="en-IN" altLang="en-US"/>
              <a:pPr>
                <a:defRPr/>
              </a:pPr>
              <a:t>15</a:t>
            </a:fld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E9E96530-2F4A-2400-FDDC-88FF7598E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IN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LPWAN(Conti…)</a:t>
            </a:r>
            <a:endParaRPr lang="en-IN" altLang="en-US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83E9B69E-B608-56E3-059E-6EEB0E8BDF1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534400" cy="5181600"/>
          </a:xfrm>
        </p:spPr>
        <p:txBody>
          <a:bodyPr/>
          <a:lstStyle/>
          <a:p>
            <a:pPr marL="0" indent="0" algn="just">
              <a:buFont typeface="Wingdings 2" panose="05020102010507070707" pitchFamily="18" charset="2"/>
              <a:buNone/>
            </a:pP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LPWAN technology is ideally suited for the following two types of applications:</a:t>
            </a:r>
            <a:endParaRPr lang="en-IN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2000"/>
              </a:lnSpc>
              <a:buClr>
                <a:srgbClr val="231F20"/>
              </a:buClr>
              <a:buSzPts val="1100"/>
              <a:buFont typeface="Wingdings 2" panose="05020102010507070707" pitchFamily="18" charset="2"/>
              <a:buNone/>
            </a:pPr>
            <a:r>
              <a:rPr lang="en-US" altLang="en-US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Fixed, medium-to-high density connections</a:t>
            </a:r>
            <a:r>
              <a:rPr lang="en-US" altLang="en-US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lnSpc>
                <a:spcPct val="102000"/>
              </a:lnSpc>
              <a:buClr>
                <a:srgbClr val="231F20"/>
              </a:buClr>
              <a:buSzPts val="1100"/>
              <a:buFont typeface="Wingdings 2" panose="05020102010507070707" pitchFamily="18" charset="2"/>
              <a:buNone/>
            </a:pPr>
            <a:r>
              <a:rPr lang="en-US" altLang="en-US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used in cities and for buildings as an alternative option for cellular communications. </a:t>
            </a:r>
          </a:p>
          <a:p>
            <a:pPr marL="0" indent="0" algn="just">
              <a:lnSpc>
                <a:spcPct val="102000"/>
              </a:lnSpc>
              <a:buClr>
                <a:srgbClr val="231F20"/>
              </a:buClr>
              <a:buSzPts val="1100"/>
              <a:buFont typeface="Wingdings 2" panose="05020102010507070707" pitchFamily="18" charset="2"/>
              <a:buNone/>
            </a:pP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Eg: </a:t>
            </a:r>
            <a:r>
              <a:rPr lang="en-US" altLang="en-US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grids, GPS-based asset tracking systems, and smart lighting systems.</a:t>
            </a:r>
          </a:p>
          <a:p>
            <a:pPr marL="0" indent="0" algn="just">
              <a:lnSpc>
                <a:spcPct val="102000"/>
              </a:lnSpc>
              <a:buClr>
                <a:srgbClr val="231F20"/>
              </a:buClr>
              <a:buSzPts val="1100"/>
              <a:buFont typeface="Wingdings 2" panose="05020102010507070707" pitchFamily="18" charset="2"/>
              <a:buNone/>
            </a:pP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2000"/>
              </a:lnSpc>
              <a:spcBef>
                <a:spcPts val="13"/>
              </a:spcBef>
              <a:buClr>
                <a:srgbClr val="231F20"/>
              </a:buClr>
              <a:buSzPts val="1100"/>
              <a:buFont typeface="Wingdings 2" panose="05020102010507070707" pitchFamily="18" charset="2"/>
              <a:buNone/>
            </a:pPr>
            <a:r>
              <a:rPr lang="en-US" altLang="en-US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Long life, battery powered applications</a:t>
            </a:r>
            <a:r>
              <a:rPr lang="en-US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lnSpc>
                <a:spcPct val="102000"/>
              </a:lnSpc>
              <a:spcBef>
                <a:spcPts val="13"/>
              </a:spcBef>
              <a:buClr>
                <a:srgbClr val="231F20"/>
              </a:buClr>
              <a:buSzPts val="1100"/>
              <a:buFont typeface="Wingdings 2" panose="05020102010507070707" pitchFamily="18" charset="2"/>
              <a:buNone/>
            </a:pPr>
            <a:r>
              <a:rPr lang="en-US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applications that need a long range. </a:t>
            </a:r>
          </a:p>
          <a:p>
            <a:pPr marL="0" indent="0" algn="just">
              <a:lnSpc>
                <a:spcPct val="102000"/>
              </a:lnSpc>
              <a:spcBef>
                <a:spcPts val="13"/>
              </a:spcBef>
              <a:buClr>
                <a:srgbClr val="231F20"/>
              </a:buClr>
              <a:buSzPts val="1100"/>
              <a:buFont typeface="Wingdings 2" panose="05020102010507070707" pitchFamily="18" charset="2"/>
              <a:buNone/>
            </a:pPr>
            <a:r>
              <a:rPr lang="en-US" altLang="en-US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Eg: </a:t>
            </a:r>
            <a:r>
              <a:rPr lang="en-US" altLang="en-US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meters, gas detectors, smart agriculture systems etc.</a:t>
            </a:r>
            <a:endParaRPr lang="en-IN" altLang="en-US"/>
          </a:p>
        </p:txBody>
      </p:sp>
      <p:sp>
        <p:nvSpPr>
          <p:cNvPr id="24580" name="Footer Placeholder 4">
            <a:extLst>
              <a:ext uri="{FF2B5EF4-FFF2-40B4-BE49-F238E27FC236}">
                <a16:creationId xmlns:a16="http://schemas.microsoft.com/office/drawing/2014/main" id="{74572149-1489-822B-889B-3ACD62E04B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>
                <a:solidFill>
                  <a:schemeClr val="tx2"/>
                </a:solidFill>
              </a:rPr>
              <a:t>B.E (CSE-A) SEM-VI  FAY 2022-23 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12A6CE-702A-DC04-88DA-EB57A852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9B1A-5AEF-4608-8AF5-E6D30DA6852E}" type="slidenum">
              <a:rPr lang="en-IN" altLang="en-US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>
            <a:extLst>
              <a:ext uri="{FF2B5EF4-FFF2-40B4-BE49-F238E27FC236}">
                <a16:creationId xmlns:a16="http://schemas.microsoft.com/office/drawing/2014/main" id="{4366FEE1-9799-34BE-51CE-F337FCF616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362200" y="5954713"/>
            <a:ext cx="4460875" cy="731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 sz="1600">
                <a:solidFill>
                  <a:schemeClr val="tx2"/>
                </a:solidFill>
              </a:rPr>
              <a:t>B.E (CSE-A) SEM-VI  FAY 2022-23  </a:t>
            </a:r>
          </a:p>
        </p:txBody>
      </p:sp>
      <p:grpSp>
        <p:nvGrpSpPr>
          <p:cNvPr id="25604" name="Group 15">
            <a:extLst>
              <a:ext uri="{FF2B5EF4-FFF2-40B4-BE49-F238E27FC236}">
                <a16:creationId xmlns:a16="http://schemas.microsoft.com/office/drawing/2014/main" id="{315E1330-3AB1-40B8-D2E5-5EC98D5415E5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485900"/>
            <a:ext cx="8382000" cy="4686300"/>
            <a:chOff x="2306" y="-3166"/>
            <a:chExt cx="5697" cy="3218"/>
          </a:xfrm>
        </p:grpSpPr>
        <p:pic>
          <p:nvPicPr>
            <p:cNvPr id="25607" name="Picture 16">
              <a:extLst>
                <a:ext uri="{FF2B5EF4-FFF2-40B4-BE49-F238E27FC236}">
                  <a16:creationId xmlns:a16="http://schemas.microsoft.com/office/drawing/2014/main" id="{8FA7F588-26D2-66A3-979F-104BFBD68B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6" y="-3166"/>
              <a:ext cx="5697" cy="3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 Box 1631">
              <a:extLst>
                <a:ext uri="{FF2B5EF4-FFF2-40B4-BE49-F238E27FC236}">
                  <a16:creationId xmlns:a16="http://schemas.microsoft.com/office/drawing/2014/main" id="{0DA242DB-F25F-9247-AD24-F414A297A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1" y="-2587"/>
              <a:ext cx="753" cy="22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upright="1"/>
            <a:lstStyle/>
            <a:p>
              <a:pPr marL="89535">
                <a:spcBef>
                  <a:spcPts val="1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rgbClr val="231F2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802.11ac</a:t>
              </a:r>
              <a:endParaRPr lang="en-IN" sz="14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85725">
                <a:spcBef>
                  <a:spcPts val="4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rgbClr val="231F2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802.11ad</a:t>
              </a:r>
              <a:endParaRPr lang="en-IN" sz="14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107315">
                <a:spcBef>
                  <a:spcPts val="4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rgbClr val="231F2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802.11n</a:t>
              </a:r>
              <a:endParaRPr lang="en-IN" sz="14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3175">
                <a:spcBef>
                  <a:spcPts val="835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rgbClr val="231F2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802.11a</a:t>
              </a:r>
              <a:endParaRPr lang="en-IN" sz="14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Bef>
                  <a:spcPts val="40"/>
                </a:spcBef>
                <a:defRPr/>
              </a:pPr>
              <a:r>
                <a:rPr lang="en-US" sz="1400" dirty="0">
                  <a:solidFill>
                    <a:srgbClr val="231F2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802.11b</a:t>
              </a:r>
              <a:endParaRPr lang="en-IN" sz="14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1905">
                <a:spcBef>
                  <a:spcPts val="4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rgbClr val="231F2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802.11g</a:t>
              </a:r>
              <a:endParaRPr lang="en-IN" sz="14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Text Box 1630">
              <a:extLst>
                <a:ext uri="{FF2B5EF4-FFF2-40B4-BE49-F238E27FC236}">
                  <a16:creationId xmlns:a16="http://schemas.microsoft.com/office/drawing/2014/main" id="{E4025B11-540C-BC92-9C66-2D1AF231B2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2" y="-2690"/>
              <a:ext cx="601" cy="22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upright="1"/>
            <a:lstStyle/>
            <a:p>
              <a:pPr marL="175260">
                <a:spcBef>
                  <a:spcPts val="1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rgbClr val="231F2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5G</a:t>
              </a:r>
              <a:endParaRPr lang="en-IN" sz="16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129540">
                <a:spcBef>
                  <a:spcPts val="835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rgbClr val="231F2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4G</a:t>
              </a:r>
              <a:endParaRPr lang="en-IN" sz="16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61595">
                <a:spcBef>
                  <a:spcPts val="845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rgbClr val="231F2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3G</a:t>
              </a:r>
              <a:endParaRPr lang="en-IN" sz="16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Bef>
                  <a:spcPts val="840"/>
                </a:spcBef>
                <a:defRPr/>
              </a:pPr>
              <a:r>
                <a:rPr lang="en-US" sz="1600" dirty="0">
                  <a:solidFill>
                    <a:srgbClr val="231F2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2G</a:t>
              </a:r>
              <a:endParaRPr lang="en-IN" sz="16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610" name="Text Box 1629">
              <a:extLst>
                <a:ext uri="{FF2B5EF4-FFF2-40B4-BE49-F238E27FC236}">
                  <a16:creationId xmlns:a16="http://schemas.microsoft.com/office/drawing/2014/main" id="{24E525B6-685E-C556-8344-A9A939D66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1" y="-1120"/>
              <a:ext cx="995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13"/>
                </a:spcBef>
              </a:pPr>
              <a:r>
                <a:rPr lang="en-US" altLang="en-US" sz="1600">
                  <a:solidFill>
                    <a:srgbClr val="231F20"/>
                  </a:solidFill>
                  <a:cs typeface="Times New Roman" panose="02020603050405020304" pitchFamily="18" charset="0"/>
                </a:rPr>
                <a:t>Bluetooth-BLE</a:t>
              </a:r>
            </a:p>
            <a:p>
              <a:pPr>
                <a:spcBef>
                  <a:spcPts val="13"/>
                </a:spcBef>
              </a:pPr>
              <a:r>
                <a:rPr lang="en-US" altLang="en-US" sz="1600">
                  <a:solidFill>
                    <a:srgbClr val="231F2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(Low Energy)</a:t>
              </a:r>
              <a:endParaRPr lang="en-I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11" name="Text Box 1628">
              <a:extLst>
                <a:ext uri="{FF2B5EF4-FFF2-40B4-BE49-F238E27FC236}">
                  <a16:creationId xmlns:a16="http://schemas.microsoft.com/office/drawing/2014/main" id="{BB0D9AB4-8E6C-16E3-B178-657DC07001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-908"/>
              <a:ext cx="575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indent="1746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3000"/>
                </a:lnSpc>
                <a:spcBef>
                  <a:spcPts val="13"/>
                </a:spcBef>
              </a:pPr>
              <a:r>
                <a:rPr lang="en-US" altLang="en-US" sz="1600">
                  <a:solidFill>
                    <a:srgbClr val="231F20"/>
                  </a:solidFill>
                  <a:cs typeface="Times New Roman" panose="02020603050405020304" pitchFamily="18" charset="0"/>
                </a:rPr>
                <a:t>WBAN 802.15.6</a:t>
              </a:r>
              <a:endParaRPr lang="en-I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12" name="Text Box 1627">
              <a:extLst>
                <a:ext uri="{FF2B5EF4-FFF2-40B4-BE49-F238E27FC236}">
                  <a16:creationId xmlns:a16="http://schemas.microsoft.com/office/drawing/2014/main" id="{B1E39A22-0570-FB6C-A601-F11843ED7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2" y="-501"/>
              <a:ext cx="752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13"/>
                </a:spcBef>
              </a:pPr>
              <a:r>
                <a:rPr lang="en-US" altLang="en-US" sz="1600">
                  <a:solidFill>
                    <a:srgbClr val="231F20"/>
                  </a:solidFill>
                  <a:cs typeface="Times New Roman" panose="02020603050405020304" pitchFamily="18" charset="0"/>
                </a:rPr>
                <a:t>RFID/NFC</a:t>
              </a:r>
              <a:endParaRPr lang="en-I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1626">
              <a:extLst>
                <a:ext uri="{FF2B5EF4-FFF2-40B4-BE49-F238E27FC236}">
                  <a16:creationId xmlns:a16="http://schemas.microsoft.com/office/drawing/2014/main" id="{08150909-63A7-4270-1D90-8E85F21F0A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8" y="-1251"/>
              <a:ext cx="752" cy="107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upright="1"/>
            <a:lstStyle/>
            <a:p>
              <a:pPr indent="28575">
                <a:lnSpc>
                  <a:spcPct val="103000"/>
                </a:lnSpc>
                <a:spcBef>
                  <a:spcPts val="10"/>
                </a:spcBef>
                <a:defRPr/>
              </a:pPr>
              <a:r>
                <a:rPr lang="en-US" sz="1400" dirty="0">
                  <a:solidFill>
                    <a:srgbClr val="231F2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ZigBee 802.15.4</a:t>
              </a:r>
              <a:endParaRPr lang="en-IN" sz="14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Bef>
                  <a:spcPts val="30"/>
                </a:spcBef>
                <a:defRPr/>
              </a:pPr>
              <a:r>
                <a:rPr lang="en-US" sz="1400" dirty="0"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en-IN" sz="14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indent="20320">
                <a:lnSpc>
                  <a:spcPct val="103000"/>
                </a:lnSpc>
                <a:spcBef>
                  <a:spcPts val="5"/>
                </a:spcBef>
                <a:defRPr/>
              </a:pPr>
              <a:r>
                <a:rPr lang="en-US" sz="1400" dirty="0">
                  <a:solidFill>
                    <a:srgbClr val="231F2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WPAN 802.15.4</a:t>
              </a:r>
              <a:endParaRPr lang="en-IN" sz="14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614" name="Text Box 1625">
              <a:extLst>
                <a:ext uri="{FF2B5EF4-FFF2-40B4-BE49-F238E27FC236}">
                  <a16:creationId xmlns:a16="http://schemas.microsoft.com/office/drawing/2014/main" id="{D79FCA8C-BFD8-4846-0B96-3C8CD5C26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3" y="-615"/>
              <a:ext cx="752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13"/>
                </a:spcBef>
              </a:pPr>
              <a:r>
                <a:rPr lang="en-US" altLang="en-US" sz="2000">
                  <a:solidFill>
                    <a:srgbClr val="231F20"/>
                  </a:solidFill>
                  <a:cs typeface="Times New Roman" panose="02020603050405020304" pitchFamily="18" charset="0"/>
                </a:rPr>
                <a:t>LPWAN</a:t>
              </a:r>
              <a:endPara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605" name="Footer Placeholder 4">
            <a:extLst>
              <a:ext uri="{FF2B5EF4-FFF2-40B4-BE49-F238E27FC236}">
                <a16:creationId xmlns:a16="http://schemas.microsoft.com/office/drawing/2014/main" id="{5771D5C7-F45C-DF97-AF16-64007DB3E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" y="685800"/>
            <a:ext cx="457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600">
                <a:solidFill>
                  <a:schemeClr val="tx2"/>
                </a:solidFill>
                <a:latin typeface="Arial" panose="020B0604020202020204" pitchFamily="34" charset="0"/>
              </a:rPr>
              <a:t>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600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600">
                <a:solidFill>
                  <a:schemeClr val="tx2"/>
                </a:solidFill>
                <a:latin typeface="Arial" panose="020B0604020202020204" pitchFamily="34" charset="0"/>
              </a:rPr>
              <a:t>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600">
                <a:solidFill>
                  <a:schemeClr val="tx2"/>
                </a:solidFill>
                <a:latin typeface="Arial" panose="020B0604020202020204" pitchFamily="34" charset="0"/>
              </a:rPr>
              <a:t>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600">
                <a:solidFill>
                  <a:schemeClr val="tx2"/>
                </a:solidFill>
                <a:latin typeface="Arial" panose="020B0604020202020204" pitchFamily="34" charset="0"/>
              </a:rPr>
              <a:t>W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600">
                <a:solidFill>
                  <a:schemeClr val="tx2"/>
                </a:solidFill>
                <a:latin typeface="Arial" panose="020B0604020202020204" pitchFamily="34" charset="0"/>
              </a:rPr>
              <a:t>I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600">
                <a:solidFill>
                  <a:schemeClr val="tx2"/>
                </a:solidFill>
                <a:latin typeface="Arial" panose="020B0604020202020204" pitchFamily="34" charset="0"/>
              </a:rPr>
              <a:t>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600">
                <a:solidFill>
                  <a:schemeClr val="tx2"/>
                </a:solidFill>
                <a:latin typeface="Arial" panose="020B0604020202020204" pitchFamily="34" charset="0"/>
              </a:rPr>
              <a:t>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600">
                <a:solidFill>
                  <a:schemeClr val="tx2"/>
                </a:solidFill>
                <a:latin typeface="Arial" panose="020B0604020202020204" pitchFamily="34" charset="0"/>
              </a:rPr>
              <a:t>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600">
                <a:solidFill>
                  <a:schemeClr val="tx2"/>
                </a:solidFill>
                <a:latin typeface="Arial" panose="020B0604020202020204" pitchFamily="34" charset="0"/>
              </a:rPr>
              <a:t> Requirement</a:t>
            </a:r>
          </a:p>
        </p:txBody>
      </p:sp>
      <p:sp>
        <p:nvSpPr>
          <p:cNvPr id="25606" name="Footer Placeholder 4">
            <a:extLst>
              <a:ext uri="{FF2B5EF4-FFF2-40B4-BE49-F238E27FC236}">
                <a16:creationId xmlns:a16="http://schemas.microsoft.com/office/drawing/2014/main" id="{A8680007-481F-F06D-BE34-83A772627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3" y="514350"/>
            <a:ext cx="7005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2800">
                <a:solidFill>
                  <a:srgbClr val="FF0000"/>
                </a:solidFill>
                <a:latin typeface="Arial" panose="020B0604020202020204" pitchFamily="34" charset="0"/>
              </a:rPr>
              <a:t>Bandwidth Requirement of LPWAN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0756AF-E008-F7C6-C3DC-0DC8E307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9B1A-5AEF-4608-8AF5-E6D30DA6852E}" type="slidenum">
              <a:rPr lang="en-IN" altLang="en-US"/>
              <a:pPr>
                <a:defRPr/>
              </a:pPr>
              <a:t>17</a:t>
            </a:fld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6516E878-62E8-81AD-0923-A206C050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2238"/>
            <a:ext cx="7772400" cy="715962"/>
          </a:xfrm>
        </p:spPr>
        <p:txBody>
          <a:bodyPr/>
          <a:lstStyle/>
          <a:p>
            <a:r>
              <a:rPr lang="en-IN" altLang="en-US" sz="3200">
                <a:solidFill>
                  <a:srgbClr val="FF0000"/>
                </a:solidFill>
              </a:rPr>
              <a:t>(LPWAN Conti…)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36D40F71-8678-B08D-D1EB-2A6E074F350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3250" y="990600"/>
            <a:ext cx="8312150" cy="5029200"/>
          </a:xfrm>
        </p:spPr>
        <p:txBody>
          <a:bodyPr/>
          <a:lstStyle/>
          <a:p>
            <a:pPr marL="0" indent="0">
              <a:lnSpc>
                <a:spcPct val="102000"/>
              </a:lnSpc>
              <a:buFont typeface="Wingdings 2" panose="05020102010507070707" pitchFamily="18" charset="2"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important parameters to choose a LPWAN technology:</a:t>
            </a:r>
            <a:endParaRPr lang="en-I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231F20"/>
              </a:buClr>
              <a:buSzPts val="1100"/>
              <a:buFont typeface="DejaVu Sans"/>
              <a:buChar char="◾"/>
            </a:pPr>
            <a:r>
              <a:rPr lang="en-US" altLang="en-US" sz="3800">
                <a:solidFill>
                  <a:srgbClr val="231F2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t>Capacity</a:t>
            </a:r>
            <a:endParaRPr lang="en-IN" altLang="en-US" sz="3800">
              <a:latin typeface="Times New Roman" panose="02020603050405020304" pitchFamily="18" charset="0"/>
              <a:ea typeface="DejaVu Sans"/>
              <a:cs typeface="DejaVu Sans"/>
            </a:endParaRPr>
          </a:p>
          <a:p>
            <a:pPr marL="0" indent="0">
              <a:spcBef>
                <a:spcPts val="25"/>
              </a:spcBef>
              <a:buClr>
                <a:srgbClr val="231F20"/>
              </a:buClr>
              <a:buSzPts val="1100"/>
              <a:buFont typeface="DejaVu Sans"/>
              <a:buChar char="◾"/>
            </a:pPr>
            <a:r>
              <a:rPr lang="en-US" altLang="en-US" sz="3800">
                <a:solidFill>
                  <a:srgbClr val="231F2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t>Quality of service</a:t>
            </a:r>
            <a:endParaRPr lang="en-IN" altLang="en-US" sz="3800">
              <a:latin typeface="Times New Roman" panose="02020603050405020304" pitchFamily="18" charset="0"/>
              <a:ea typeface="DejaVu Sans"/>
              <a:cs typeface="DejaVu Sans"/>
            </a:endParaRPr>
          </a:p>
          <a:p>
            <a:pPr marL="0" indent="0">
              <a:spcBef>
                <a:spcPts val="25"/>
              </a:spcBef>
              <a:buClr>
                <a:srgbClr val="231F20"/>
              </a:buClr>
              <a:buSzPts val="1100"/>
              <a:buFont typeface="DejaVu Sans"/>
              <a:buChar char="◾"/>
            </a:pPr>
            <a:r>
              <a:rPr lang="en-US" altLang="en-US" sz="3800">
                <a:solidFill>
                  <a:srgbClr val="231F2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t>Range</a:t>
            </a:r>
            <a:endParaRPr lang="en-IN" altLang="en-US" sz="3800">
              <a:latin typeface="Times New Roman" panose="02020603050405020304" pitchFamily="18" charset="0"/>
              <a:ea typeface="DejaVu Sans"/>
              <a:cs typeface="DejaVu Sans"/>
            </a:endParaRPr>
          </a:p>
          <a:p>
            <a:pPr marL="0" indent="0">
              <a:spcBef>
                <a:spcPts val="25"/>
              </a:spcBef>
              <a:buClr>
                <a:srgbClr val="231F20"/>
              </a:buClr>
              <a:buSzPts val="1100"/>
              <a:buFont typeface="DejaVu Sans"/>
              <a:buChar char="◾"/>
            </a:pPr>
            <a:r>
              <a:rPr lang="en-US" altLang="en-US" sz="3800">
                <a:solidFill>
                  <a:srgbClr val="231F2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t>Reliability</a:t>
            </a:r>
            <a:endParaRPr lang="en-IN" altLang="en-US" sz="3800">
              <a:latin typeface="Times New Roman" panose="02020603050405020304" pitchFamily="18" charset="0"/>
              <a:ea typeface="DejaVu Sans"/>
              <a:cs typeface="DejaVu Sans"/>
            </a:endParaRPr>
          </a:p>
          <a:p>
            <a:pPr marL="0" indent="0">
              <a:spcBef>
                <a:spcPts val="25"/>
              </a:spcBef>
              <a:buClr>
                <a:srgbClr val="231F20"/>
              </a:buClr>
              <a:buSzPts val="1100"/>
              <a:buFont typeface="DejaVu Sans"/>
              <a:buChar char="◾"/>
            </a:pPr>
            <a:r>
              <a:rPr lang="en-US" altLang="en-US" sz="3800">
                <a:solidFill>
                  <a:srgbClr val="231F2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t>Battery life</a:t>
            </a:r>
            <a:endParaRPr lang="en-IN" altLang="en-US" sz="3800">
              <a:latin typeface="Times New Roman" panose="02020603050405020304" pitchFamily="18" charset="0"/>
              <a:ea typeface="DejaVu Sans"/>
              <a:cs typeface="DejaVu Sans"/>
            </a:endParaRPr>
          </a:p>
          <a:p>
            <a:pPr marL="0" indent="0">
              <a:spcBef>
                <a:spcPts val="25"/>
              </a:spcBef>
              <a:buClr>
                <a:srgbClr val="231F20"/>
              </a:buClr>
              <a:buSzPts val="1100"/>
              <a:buFont typeface="DejaVu Sans"/>
              <a:buChar char="◾"/>
            </a:pPr>
            <a:r>
              <a:rPr lang="en-US" altLang="en-US" sz="3800">
                <a:solidFill>
                  <a:srgbClr val="231F2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t>Security</a:t>
            </a:r>
            <a:endParaRPr lang="en-IN" altLang="en-US" sz="3800">
              <a:latin typeface="Times New Roman" panose="02020603050405020304" pitchFamily="18" charset="0"/>
              <a:ea typeface="DejaVu Sans"/>
              <a:cs typeface="DejaVu Sans"/>
            </a:endParaRPr>
          </a:p>
          <a:p>
            <a:pPr marL="0" indent="0">
              <a:spcBef>
                <a:spcPts val="25"/>
              </a:spcBef>
              <a:buClr>
                <a:srgbClr val="231F20"/>
              </a:buClr>
              <a:buSzPts val="1100"/>
              <a:buFont typeface="DejaVu Sans"/>
              <a:buChar char="◾"/>
            </a:pPr>
            <a:r>
              <a:rPr lang="en-US" altLang="en-US" sz="3800">
                <a:solidFill>
                  <a:srgbClr val="231F2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t>Cost</a:t>
            </a:r>
            <a:endParaRPr lang="en-IN" altLang="en-US" sz="3800">
              <a:latin typeface="Times New Roman" panose="02020603050405020304" pitchFamily="18" charset="0"/>
              <a:ea typeface="DejaVu Sans"/>
              <a:cs typeface="DejaVu Sans"/>
            </a:endParaRPr>
          </a:p>
          <a:p>
            <a:pPr marL="0" indent="0">
              <a:spcBef>
                <a:spcPts val="25"/>
              </a:spcBef>
              <a:buClr>
                <a:srgbClr val="231F20"/>
              </a:buClr>
              <a:buSzPts val="1100"/>
              <a:buFont typeface="DejaVu Sans"/>
              <a:buChar char="◾"/>
            </a:pPr>
            <a:r>
              <a:rPr lang="en-US" altLang="en-US" sz="3800">
                <a:solidFill>
                  <a:srgbClr val="231F2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t>Proprietary versus standard</a:t>
            </a:r>
            <a:endParaRPr lang="en-IN" altLang="en-US" sz="3800">
              <a:latin typeface="Times New Roman" panose="02020603050405020304" pitchFamily="18" charset="0"/>
              <a:ea typeface="DejaVu Sans"/>
              <a:cs typeface="DejaVu Sans"/>
            </a:endParaRPr>
          </a:p>
          <a:p>
            <a:pPr marL="0" indent="0"/>
            <a:endParaRPr lang="en-IN" altLang="en-US" sz="2400"/>
          </a:p>
        </p:txBody>
      </p:sp>
      <p:sp>
        <p:nvSpPr>
          <p:cNvPr id="26628" name="Footer Placeholder 4">
            <a:extLst>
              <a:ext uri="{FF2B5EF4-FFF2-40B4-BE49-F238E27FC236}">
                <a16:creationId xmlns:a16="http://schemas.microsoft.com/office/drawing/2014/main" id="{311C81E0-7C11-A2FC-105E-E921E85538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461357" y="6396593"/>
            <a:ext cx="3962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 dirty="0">
                <a:solidFill>
                  <a:schemeClr val="tx2"/>
                </a:solidFill>
              </a:rPr>
              <a:t>B.E (CSE-A) SEM-VI  FAY 2022-23 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011BA9-693F-F2BB-D943-4DE54E10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9B1A-5AEF-4608-8AF5-E6D30DA6852E}" type="slidenum">
              <a:rPr lang="en-IN" altLang="en-US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74FB693F-028B-5F0D-2BE4-77FAB796F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3429000" cy="563562"/>
          </a:xfrm>
        </p:spPr>
        <p:txBody>
          <a:bodyPr/>
          <a:lstStyle/>
          <a:p>
            <a:r>
              <a:rPr lang="en-IN" altLang="en-US" sz="3200">
                <a:solidFill>
                  <a:srgbClr val="FF0000"/>
                </a:solidFill>
              </a:rPr>
              <a:t>(LPWAN Conti…)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E7883-A9CD-1438-A55B-22E3209C794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534400" cy="50292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sz="3200" b="1" i="1" spc="-30" dirty="0">
                <a:solidFill>
                  <a:srgbClr val="231F20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hlinkClick r:id="rId2" action="ppaction://hlinkfile"/>
              </a:rPr>
              <a:t>LPWAN </a:t>
            </a:r>
            <a:r>
              <a:rPr lang="en-US" sz="3200" b="1" i="1" spc="-20" dirty="0">
                <a:solidFill>
                  <a:srgbClr val="231F20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hlinkClick r:id="rId2" action="ppaction://hlinkfile"/>
              </a:rPr>
              <a:t>Network</a:t>
            </a:r>
            <a:r>
              <a:rPr lang="en-US" sz="3200" b="1" i="1" spc="20" dirty="0">
                <a:solidFill>
                  <a:srgbClr val="231F20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hlinkClick r:id="rId2" action="ppaction://hlinkfile"/>
              </a:rPr>
              <a:t> </a:t>
            </a:r>
            <a:r>
              <a:rPr lang="en-US" sz="3200" b="1" i="1" spc="-20" dirty="0">
                <a:solidFill>
                  <a:srgbClr val="231F20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hlinkClick r:id="rId2" action="ppaction://hlinkfile"/>
              </a:rPr>
              <a:t>Topologies</a:t>
            </a:r>
            <a:endParaRPr lang="en-IN" sz="3200" b="1" i="1" dirty="0"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0" indent="0">
              <a:spcBef>
                <a:spcPts val="62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sz="3200" dirty="0">
              <a:solidFill>
                <a:srgbClr val="231F2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62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sz="32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LPWAN</a:t>
            </a:r>
            <a:r>
              <a:rPr lang="en-US" sz="3200" spc="-15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spc="1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has</a:t>
            </a:r>
            <a:r>
              <a:rPr lang="en-US" sz="3200" spc="-15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two</a:t>
            </a:r>
            <a:r>
              <a:rPr lang="en-US" sz="3200" spc="-15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network</a:t>
            </a:r>
            <a:r>
              <a:rPr lang="en-US" sz="3200" spc="-15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topologies:</a:t>
            </a:r>
            <a:endParaRPr lang="en-I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5"/>
              </a:spcBef>
              <a:defRPr/>
            </a:pPr>
            <a:endParaRPr lang="en-I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"/>
              </a:spcBef>
              <a:buClr>
                <a:srgbClr val="231F20"/>
              </a:buClr>
              <a:buSzPts val="1050"/>
              <a:buFont typeface="Wingdings 2" panose="05020102010507070707" pitchFamily="18" charset="2"/>
              <a:buNone/>
              <a:tabLst>
                <a:tab pos="445135" algn="l"/>
              </a:tabLst>
              <a:defRPr/>
            </a:pP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t>1. Direct device connectivity (base</a:t>
            </a:r>
            <a:r>
              <a:rPr lang="en-US" sz="3200" spc="-30" dirty="0">
                <a:solidFill>
                  <a:srgbClr val="7030A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t>station)</a:t>
            </a:r>
          </a:p>
          <a:p>
            <a:pPr marL="0" indent="0">
              <a:spcBef>
                <a:spcPts val="5"/>
              </a:spcBef>
              <a:buClr>
                <a:srgbClr val="231F20"/>
              </a:buClr>
              <a:buSzPts val="1050"/>
              <a:buFont typeface="Wingdings 2" panose="05020102010507070707" pitchFamily="18" charset="2"/>
              <a:buNone/>
              <a:tabLst>
                <a:tab pos="445135" algn="l"/>
              </a:tabLst>
              <a:defRPr/>
            </a:pPr>
            <a:endParaRPr lang="en-IN" sz="3200" dirty="0">
              <a:latin typeface="Times New Roman" panose="02020603050405020304" pitchFamily="18" charset="0"/>
              <a:ea typeface="DejaVu Sans"/>
              <a:cs typeface="DejaVu Sans"/>
            </a:endParaRPr>
          </a:p>
          <a:p>
            <a:pPr marL="0" indent="0">
              <a:spcBef>
                <a:spcPts val="20"/>
              </a:spcBef>
              <a:buClr>
                <a:srgbClr val="231F20"/>
              </a:buClr>
              <a:buSzPts val="1050"/>
              <a:buFont typeface="Wingdings 2" panose="05020102010507070707" pitchFamily="18" charset="2"/>
              <a:buNone/>
              <a:tabLst>
                <a:tab pos="445135" algn="l"/>
              </a:tabLst>
              <a:defRPr/>
            </a:pP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t>2. Indirect device connectivity through </a:t>
            </a:r>
            <a:r>
              <a:rPr lang="en-US" sz="3200" spc="10" dirty="0">
                <a:solidFill>
                  <a:srgbClr val="7030A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t>an 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t>LPWAN</a:t>
            </a:r>
          </a:p>
          <a:p>
            <a:pPr marL="0" indent="0">
              <a:spcBef>
                <a:spcPts val="20"/>
              </a:spcBef>
              <a:buClr>
                <a:srgbClr val="231F20"/>
              </a:buClr>
              <a:buSzPts val="1050"/>
              <a:buFont typeface="Wingdings 2" panose="05020102010507070707" pitchFamily="18" charset="2"/>
              <a:buNone/>
              <a:tabLst>
                <a:tab pos="445135" algn="l"/>
              </a:tabLst>
              <a:defRPr/>
            </a:pPr>
            <a:r>
              <a:rPr lang="en-US" sz="3200" spc="-80" dirty="0">
                <a:solidFill>
                  <a:srgbClr val="7030A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t>     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t>gateway</a:t>
            </a:r>
            <a:endParaRPr lang="en-IN" sz="3200" dirty="0">
              <a:solidFill>
                <a:srgbClr val="7030A0"/>
              </a:solidFill>
              <a:latin typeface="Times New Roman" panose="02020603050405020304" pitchFamily="18" charset="0"/>
              <a:ea typeface="DejaVu Sans"/>
              <a:cs typeface="DejaVu Sans"/>
            </a:endParaRPr>
          </a:p>
          <a:p>
            <a:pPr>
              <a:defRPr/>
            </a:pPr>
            <a:endParaRPr lang="en-IN" sz="3200" dirty="0"/>
          </a:p>
        </p:txBody>
      </p:sp>
      <p:sp>
        <p:nvSpPr>
          <p:cNvPr id="27652" name="Footer Placeholder 4">
            <a:extLst>
              <a:ext uri="{FF2B5EF4-FFF2-40B4-BE49-F238E27FC236}">
                <a16:creationId xmlns:a16="http://schemas.microsoft.com/office/drawing/2014/main" id="{18A101DD-36CD-4DAA-4B2C-C2343AF436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>
                <a:solidFill>
                  <a:schemeClr val="tx2"/>
                </a:solidFill>
              </a:rPr>
              <a:t>B.E (CSE-A) SEM-VI  FAY 2022-23 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486CBA-AD95-F778-7936-0A18AA39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9B1A-5AEF-4608-8AF5-E6D30DA6852E}" type="slidenum">
              <a:rPr lang="en-IN" altLang="en-US"/>
              <a:pPr>
                <a:defRPr/>
              </a:pPr>
              <a:t>19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D186CBC2-EAA2-B84C-EA09-C7634AB7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11200"/>
          </a:xfrm>
        </p:spPr>
        <p:txBody>
          <a:bodyPr/>
          <a:lstStyle/>
          <a:p>
            <a:pPr eaLnBrk="1" hangingPunct="1"/>
            <a:r>
              <a:rPr lang="en-IN" altLang="en-US" sz="3600" b="1">
                <a:solidFill>
                  <a:srgbClr val="FF0000"/>
                </a:solidFill>
              </a:rPr>
              <a:t>Architecture for IoT using Mobile devices</a:t>
            </a:r>
          </a:p>
        </p:txBody>
      </p:sp>
      <p:sp>
        <p:nvSpPr>
          <p:cNvPr id="10244" name="Content Placeholder 2">
            <a:extLst>
              <a:ext uri="{FF2B5EF4-FFF2-40B4-BE49-F238E27FC236}">
                <a16:creationId xmlns:a16="http://schemas.microsoft.com/office/drawing/2014/main" id="{384D6FA2-9592-B404-0E11-DCB849F6721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66700" y="1714500"/>
            <a:ext cx="84201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endParaRPr lang="en-US" altLang="en-US" sz="3200"/>
          </a:p>
        </p:txBody>
      </p:sp>
      <p:grpSp>
        <p:nvGrpSpPr>
          <p:cNvPr id="10245" name="Group 4">
            <a:extLst>
              <a:ext uri="{FF2B5EF4-FFF2-40B4-BE49-F238E27FC236}">
                <a16:creationId xmlns:a16="http://schemas.microsoft.com/office/drawing/2014/main" id="{769C5102-5053-6E0D-A93B-1CBD54F01D4A}"/>
              </a:ext>
            </a:extLst>
          </p:cNvPr>
          <p:cNvGrpSpPr>
            <a:grpSpLocks/>
          </p:cNvGrpSpPr>
          <p:nvPr/>
        </p:nvGrpSpPr>
        <p:grpSpPr bwMode="auto">
          <a:xfrm>
            <a:off x="603250" y="1371600"/>
            <a:ext cx="8305800" cy="4910138"/>
            <a:chOff x="0" y="0"/>
            <a:chExt cx="7114" cy="4951"/>
          </a:xfrm>
        </p:grpSpPr>
        <p:pic>
          <p:nvPicPr>
            <p:cNvPr id="10246" name="Picture 5">
              <a:extLst>
                <a:ext uri="{FF2B5EF4-FFF2-40B4-BE49-F238E27FC236}">
                  <a16:creationId xmlns:a16="http://schemas.microsoft.com/office/drawing/2014/main" id="{7AAFD756-FF72-CB9D-C38B-AEC7BC2EFE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114" cy="2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7" name="Freeform 1720">
              <a:extLst>
                <a:ext uri="{FF2B5EF4-FFF2-40B4-BE49-F238E27FC236}">
                  <a16:creationId xmlns:a16="http://schemas.microsoft.com/office/drawing/2014/main" id="{DE9E1C98-2ABF-9630-4F56-7748E4197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" y="2426"/>
              <a:ext cx="7061" cy="842"/>
            </a:xfrm>
            <a:custGeom>
              <a:avLst/>
              <a:gdLst>
                <a:gd name="T0" fmla="*/ 6919 w 7061"/>
                <a:gd name="T1" fmla="*/ 2427 h 842"/>
                <a:gd name="T2" fmla="*/ 142 w 7061"/>
                <a:gd name="T3" fmla="*/ 2427 h 842"/>
                <a:gd name="T4" fmla="*/ 87 w 7061"/>
                <a:gd name="T5" fmla="*/ 2438 h 842"/>
                <a:gd name="T6" fmla="*/ 42 w 7061"/>
                <a:gd name="T7" fmla="*/ 2468 h 842"/>
                <a:gd name="T8" fmla="*/ 11 w 7061"/>
                <a:gd name="T9" fmla="*/ 2512 h 842"/>
                <a:gd name="T10" fmla="*/ 0 w 7061"/>
                <a:gd name="T11" fmla="*/ 2567 h 842"/>
                <a:gd name="T12" fmla="*/ 0 w 7061"/>
                <a:gd name="T13" fmla="*/ 3128 h 842"/>
                <a:gd name="T14" fmla="*/ 11 w 7061"/>
                <a:gd name="T15" fmla="*/ 3183 h 842"/>
                <a:gd name="T16" fmla="*/ 42 w 7061"/>
                <a:gd name="T17" fmla="*/ 3227 h 842"/>
                <a:gd name="T18" fmla="*/ 87 w 7061"/>
                <a:gd name="T19" fmla="*/ 3257 h 842"/>
                <a:gd name="T20" fmla="*/ 142 w 7061"/>
                <a:gd name="T21" fmla="*/ 3268 h 842"/>
                <a:gd name="T22" fmla="*/ 6919 w 7061"/>
                <a:gd name="T23" fmla="*/ 3268 h 842"/>
                <a:gd name="T24" fmla="*/ 6975 w 7061"/>
                <a:gd name="T25" fmla="*/ 3257 h 842"/>
                <a:gd name="T26" fmla="*/ 7020 w 7061"/>
                <a:gd name="T27" fmla="*/ 3227 h 842"/>
                <a:gd name="T28" fmla="*/ 7050 w 7061"/>
                <a:gd name="T29" fmla="*/ 3183 h 842"/>
                <a:gd name="T30" fmla="*/ 7061 w 7061"/>
                <a:gd name="T31" fmla="*/ 3128 h 842"/>
                <a:gd name="T32" fmla="*/ 7061 w 7061"/>
                <a:gd name="T33" fmla="*/ 2567 h 842"/>
                <a:gd name="T34" fmla="*/ 7050 w 7061"/>
                <a:gd name="T35" fmla="*/ 2512 h 842"/>
                <a:gd name="T36" fmla="*/ 7020 w 7061"/>
                <a:gd name="T37" fmla="*/ 2468 h 842"/>
                <a:gd name="T38" fmla="*/ 6975 w 7061"/>
                <a:gd name="T39" fmla="*/ 2438 h 842"/>
                <a:gd name="T40" fmla="*/ 6919 w 7061"/>
                <a:gd name="T41" fmla="*/ 2427 h 84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061" h="842">
                  <a:moveTo>
                    <a:pt x="6919" y="0"/>
                  </a:moveTo>
                  <a:lnTo>
                    <a:pt x="142" y="0"/>
                  </a:lnTo>
                  <a:lnTo>
                    <a:pt x="87" y="11"/>
                  </a:lnTo>
                  <a:lnTo>
                    <a:pt x="42" y="41"/>
                  </a:lnTo>
                  <a:lnTo>
                    <a:pt x="11" y="85"/>
                  </a:lnTo>
                  <a:lnTo>
                    <a:pt x="0" y="140"/>
                  </a:lnTo>
                  <a:lnTo>
                    <a:pt x="0" y="701"/>
                  </a:lnTo>
                  <a:lnTo>
                    <a:pt x="11" y="756"/>
                  </a:lnTo>
                  <a:lnTo>
                    <a:pt x="42" y="800"/>
                  </a:lnTo>
                  <a:lnTo>
                    <a:pt x="87" y="830"/>
                  </a:lnTo>
                  <a:lnTo>
                    <a:pt x="142" y="841"/>
                  </a:lnTo>
                  <a:lnTo>
                    <a:pt x="6919" y="841"/>
                  </a:lnTo>
                  <a:lnTo>
                    <a:pt x="6975" y="830"/>
                  </a:lnTo>
                  <a:lnTo>
                    <a:pt x="7020" y="800"/>
                  </a:lnTo>
                  <a:lnTo>
                    <a:pt x="7050" y="756"/>
                  </a:lnTo>
                  <a:lnTo>
                    <a:pt x="7061" y="701"/>
                  </a:lnTo>
                  <a:lnTo>
                    <a:pt x="7061" y="140"/>
                  </a:lnTo>
                  <a:lnTo>
                    <a:pt x="7050" y="85"/>
                  </a:lnTo>
                  <a:lnTo>
                    <a:pt x="7020" y="41"/>
                  </a:lnTo>
                  <a:lnTo>
                    <a:pt x="6975" y="11"/>
                  </a:lnTo>
                  <a:lnTo>
                    <a:pt x="6919" y="0"/>
                  </a:lnTo>
                  <a:close/>
                </a:path>
              </a:pathLst>
            </a:custGeom>
            <a:solidFill>
              <a:srgbClr val="B1B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48" name="Freeform 1719">
              <a:extLst>
                <a:ext uri="{FF2B5EF4-FFF2-40B4-BE49-F238E27FC236}">
                  <a16:creationId xmlns:a16="http://schemas.microsoft.com/office/drawing/2014/main" id="{2CD90151-8F4D-0F06-1542-29F017B05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" y="2426"/>
              <a:ext cx="7061" cy="842"/>
            </a:xfrm>
            <a:custGeom>
              <a:avLst/>
              <a:gdLst>
                <a:gd name="T0" fmla="*/ 0 w 7061"/>
                <a:gd name="T1" fmla="*/ 2567 h 842"/>
                <a:gd name="T2" fmla="*/ 11 w 7061"/>
                <a:gd name="T3" fmla="*/ 2512 h 842"/>
                <a:gd name="T4" fmla="*/ 42 w 7061"/>
                <a:gd name="T5" fmla="*/ 2468 h 842"/>
                <a:gd name="T6" fmla="*/ 87 w 7061"/>
                <a:gd name="T7" fmla="*/ 2438 h 842"/>
                <a:gd name="T8" fmla="*/ 142 w 7061"/>
                <a:gd name="T9" fmla="*/ 2427 h 842"/>
                <a:gd name="T10" fmla="*/ 6919 w 7061"/>
                <a:gd name="T11" fmla="*/ 2427 h 842"/>
                <a:gd name="T12" fmla="*/ 6975 w 7061"/>
                <a:gd name="T13" fmla="*/ 2438 h 842"/>
                <a:gd name="T14" fmla="*/ 7020 w 7061"/>
                <a:gd name="T15" fmla="*/ 2468 h 842"/>
                <a:gd name="T16" fmla="*/ 7050 w 7061"/>
                <a:gd name="T17" fmla="*/ 2512 h 842"/>
                <a:gd name="T18" fmla="*/ 7061 w 7061"/>
                <a:gd name="T19" fmla="*/ 2567 h 842"/>
                <a:gd name="T20" fmla="*/ 7061 w 7061"/>
                <a:gd name="T21" fmla="*/ 3128 h 842"/>
                <a:gd name="T22" fmla="*/ 7050 w 7061"/>
                <a:gd name="T23" fmla="*/ 3183 h 842"/>
                <a:gd name="T24" fmla="*/ 7020 w 7061"/>
                <a:gd name="T25" fmla="*/ 3227 h 842"/>
                <a:gd name="T26" fmla="*/ 6975 w 7061"/>
                <a:gd name="T27" fmla="*/ 3257 h 842"/>
                <a:gd name="T28" fmla="*/ 6919 w 7061"/>
                <a:gd name="T29" fmla="*/ 3268 h 842"/>
                <a:gd name="T30" fmla="*/ 142 w 7061"/>
                <a:gd name="T31" fmla="*/ 3268 h 842"/>
                <a:gd name="T32" fmla="*/ 87 w 7061"/>
                <a:gd name="T33" fmla="*/ 3257 h 842"/>
                <a:gd name="T34" fmla="*/ 42 w 7061"/>
                <a:gd name="T35" fmla="*/ 3227 h 842"/>
                <a:gd name="T36" fmla="*/ 11 w 7061"/>
                <a:gd name="T37" fmla="*/ 3183 h 842"/>
                <a:gd name="T38" fmla="*/ 0 w 7061"/>
                <a:gd name="T39" fmla="*/ 3128 h 842"/>
                <a:gd name="T40" fmla="*/ 0 w 7061"/>
                <a:gd name="T41" fmla="*/ 2567 h 84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061" h="842">
                  <a:moveTo>
                    <a:pt x="0" y="140"/>
                  </a:moveTo>
                  <a:lnTo>
                    <a:pt x="11" y="85"/>
                  </a:lnTo>
                  <a:lnTo>
                    <a:pt x="42" y="41"/>
                  </a:lnTo>
                  <a:lnTo>
                    <a:pt x="87" y="11"/>
                  </a:lnTo>
                  <a:lnTo>
                    <a:pt x="142" y="0"/>
                  </a:lnTo>
                  <a:lnTo>
                    <a:pt x="6919" y="0"/>
                  </a:lnTo>
                  <a:lnTo>
                    <a:pt x="6975" y="11"/>
                  </a:lnTo>
                  <a:lnTo>
                    <a:pt x="7020" y="41"/>
                  </a:lnTo>
                  <a:lnTo>
                    <a:pt x="7050" y="85"/>
                  </a:lnTo>
                  <a:lnTo>
                    <a:pt x="7061" y="140"/>
                  </a:lnTo>
                  <a:lnTo>
                    <a:pt x="7061" y="701"/>
                  </a:lnTo>
                  <a:lnTo>
                    <a:pt x="7050" y="756"/>
                  </a:lnTo>
                  <a:lnTo>
                    <a:pt x="7020" y="800"/>
                  </a:lnTo>
                  <a:lnTo>
                    <a:pt x="6975" y="830"/>
                  </a:lnTo>
                  <a:lnTo>
                    <a:pt x="6919" y="841"/>
                  </a:lnTo>
                  <a:lnTo>
                    <a:pt x="142" y="841"/>
                  </a:lnTo>
                  <a:lnTo>
                    <a:pt x="87" y="830"/>
                  </a:lnTo>
                  <a:lnTo>
                    <a:pt x="42" y="800"/>
                  </a:lnTo>
                  <a:lnTo>
                    <a:pt x="11" y="756"/>
                  </a:lnTo>
                  <a:lnTo>
                    <a:pt x="0" y="701"/>
                  </a:lnTo>
                  <a:lnTo>
                    <a:pt x="0" y="140"/>
                  </a:lnTo>
                  <a:close/>
                </a:path>
              </a:pathLst>
            </a:custGeom>
            <a:noFill/>
            <a:ln w="6350">
              <a:solidFill>
                <a:srgbClr val="77787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49" name="Freeform 1718">
              <a:extLst>
                <a:ext uri="{FF2B5EF4-FFF2-40B4-BE49-F238E27FC236}">
                  <a16:creationId xmlns:a16="http://schemas.microsoft.com/office/drawing/2014/main" id="{D9755BD0-5D0C-8153-7D72-8E6824264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" y="3268"/>
              <a:ext cx="7061" cy="842"/>
            </a:xfrm>
            <a:custGeom>
              <a:avLst/>
              <a:gdLst>
                <a:gd name="T0" fmla="*/ 6919 w 7061"/>
                <a:gd name="T1" fmla="*/ 3268 h 842"/>
                <a:gd name="T2" fmla="*/ 142 w 7061"/>
                <a:gd name="T3" fmla="*/ 3268 h 842"/>
                <a:gd name="T4" fmla="*/ 87 w 7061"/>
                <a:gd name="T5" fmla="*/ 3279 h 842"/>
                <a:gd name="T6" fmla="*/ 42 w 7061"/>
                <a:gd name="T7" fmla="*/ 3309 h 842"/>
                <a:gd name="T8" fmla="*/ 11 w 7061"/>
                <a:gd name="T9" fmla="*/ 3354 h 842"/>
                <a:gd name="T10" fmla="*/ 0 w 7061"/>
                <a:gd name="T11" fmla="*/ 3409 h 842"/>
                <a:gd name="T12" fmla="*/ 0 w 7061"/>
                <a:gd name="T13" fmla="*/ 3970 h 842"/>
                <a:gd name="T14" fmla="*/ 11 w 7061"/>
                <a:gd name="T15" fmla="*/ 4024 h 842"/>
                <a:gd name="T16" fmla="*/ 42 w 7061"/>
                <a:gd name="T17" fmla="*/ 4069 h 842"/>
                <a:gd name="T18" fmla="*/ 87 w 7061"/>
                <a:gd name="T19" fmla="*/ 4099 h 842"/>
                <a:gd name="T20" fmla="*/ 142 w 7061"/>
                <a:gd name="T21" fmla="*/ 4110 h 842"/>
                <a:gd name="T22" fmla="*/ 6919 w 7061"/>
                <a:gd name="T23" fmla="*/ 4110 h 842"/>
                <a:gd name="T24" fmla="*/ 6975 w 7061"/>
                <a:gd name="T25" fmla="*/ 4099 h 842"/>
                <a:gd name="T26" fmla="*/ 7020 w 7061"/>
                <a:gd name="T27" fmla="*/ 4069 h 842"/>
                <a:gd name="T28" fmla="*/ 7050 w 7061"/>
                <a:gd name="T29" fmla="*/ 4024 h 842"/>
                <a:gd name="T30" fmla="*/ 7061 w 7061"/>
                <a:gd name="T31" fmla="*/ 3970 h 842"/>
                <a:gd name="T32" fmla="*/ 7061 w 7061"/>
                <a:gd name="T33" fmla="*/ 3409 h 842"/>
                <a:gd name="T34" fmla="*/ 7050 w 7061"/>
                <a:gd name="T35" fmla="*/ 3354 h 842"/>
                <a:gd name="T36" fmla="*/ 7020 w 7061"/>
                <a:gd name="T37" fmla="*/ 3309 h 842"/>
                <a:gd name="T38" fmla="*/ 6975 w 7061"/>
                <a:gd name="T39" fmla="*/ 3279 h 842"/>
                <a:gd name="T40" fmla="*/ 6919 w 7061"/>
                <a:gd name="T41" fmla="*/ 3268 h 84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061" h="842">
                  <a:moveTo>
                    <a:pt x="6919" y="0"/>
                  </a:moveTo>
                  <a:lnTo>
                    <a:pt x="142" y="0"/>
                  </a:lnTo>
                  <a:lnTo>
                    <a:pt x="87" y="11"/>
                  </a:lnTo>
                  <a:lnTo>
                    <a:pt x="42" y="41"/>
                  </a:lnTo>
                  <a:lnTo>
                    <a:pt x="11" y="86"/>
                  </a:lnTo>
                  <a:lnTo>
                    <a:pt x="0" y="141"/>
                  </a:lnTo>
                  <a:lnTo>
                    <a:pt x="0" y="702"/>
                  </a:lnTo>
                  <a:lnTo>
                    <a:pt x="11" y="756"/>
                  </a:lnTo>
                  <a:lnTo>
                    <a:pt x="42" y="801"/>
                  </a:lnTo>
                  <a:lnTo>
                    <a:pt x="87" y="831"/>
                  </a:lnTo>
                  <a:lnTo>
                    <a:pt x="142" y="842"/>
                  </a:lnTo>
                  <a:lnTo>
                    <a:pt x="6919" y="842"/>
                  </a:lnTo>
                  <a:lnTo>
                    <a:pt x="6975" y="831"/>
                  </a:lnTo>
                  <a:lnTo>
                    <a:pt x="7020" y="801"/>
                  </a:lnTo>
                  <a:lnTo>
                    <a:pt x="7050" y="756"/>
                  </a:lnTo>
                  <a:lnTo>
                    <a:pt x="7061" y="702"/>
                  </a:lnTo>
                  <a:lnTo>
                    <a:pt x="7061" y="141"/>
                  </a:lnTo>
                  <a:lnTo>
                    <a:pt x="7050" y="86"/>
                  </a:lnTo>
                  <a:lnTo>
                    <a:pt x="7020" y="41"/>
                  </a:lnTo>
                  <a:lnTo>
                    <a:pt x="6975" y="11"/>
                  </a:lnTo>
                  <a:lnTo>
                    <a:pt x="6919" y="0"/>
                  </a:lnTo>
                  <a:close/>
                </a:path>
              </a:pathLst>
            </a:custGeom>
            <a:solidFill>
              <a:srgbClr val="B1B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50" name="Freeform 1717">
              <a:extLst>
                <a:ext uri="{FF2B5EF4-FFF2-40B4-BE49-F238E27FC236}">
                  <a16:creationId xmlns:a16="http://schemas.microsoft.com/office/drawing/2014/main" id="{1C455B50-A7F3-4D96-283F-F8EFA68A0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" y="3268"/>
              <a:ext cx="7061" cy="842"/>
            </a:xfrm>
            <a:custGeom>
              <a:avLst/>
              <a:gdLst>
                <a:gd name="T0" fmla="*/ 0 w 7061"/>
                <a:gd name="T1" fmla="*/ 3409 h 842"/>
                <a:gd name="T2" fmla="*/ 11 w 7061"/>
                <a:gd name="T3" fmla="*/ 3354 h 842"/>
                <a:gd name="T4" fmla="*/ 42 w 7061"/>
                <a:gd name="T5" fmla="*/ 3309 h 842"/>
                <a:gd name="T6" fmla="*/ 87 w 7061"/>
                <a:gd name="T7" fmla="*/ 3279 h 842"/>
                <a:gd name="T8" fmla="*/ 142 w 7061"/>
                <a:gd name="T9" fmla="*/ 3268 h 842"/>
                <a:gd name="T10" fmla="*/ 6919 w 7061"/>
                <a:gd name="T11" fmla="*/ 3268 h 842"/>
                <a:gd name="T12" fmla="*/ 6975 w 7061"/>
                <a:gd name="T13" fmla="*/ 3279 h 842"/>
                <a:gd name="T14" fmla="*/ 7020 w 7061"/>
                <a:gd name="T15" fmla="*/ 3309 h 842"/>
                <a:gd name="T16" fmla="*/ 7050 w 7061"/>
                <a:gd name="T17" fmla="*/ 3354 h 842"/>
                <a:gd name="T18" fmla="*/ 7061 w 7061"/>
                <a:gd name="T19" fmla="*/ 3409 h 842"/>
                <a:gd name="T20" fmla="*/ 7061 w 7061"/>
                <a:gd name="T21" fmla="*/ 3970 h 842"/>
                <a:gd name="T22" fmla="*/ 7050 w 7061"/>
                <a:gd name="T23" fmla="*/ 4024 h 842"/>
                <a:gd name="T24" fmla="*/ 7020 w 7061"/>
                <a:gd name="T25" fmla="*/ 4069 h 842"/>
                <a:gd name="T26" fmla="*/ 6975 w 7061"/>
                <a:gd name="T27" fmla="*/ 4099 h 842"/>
                <a:gd name="T28" fmla="*/ 6919 w 7061"/>
                <a:gd name="T29" fmla="*/ 4110 h 842"/>
                <a:gd name="T30" fmla="*/ 142 w 7061"/>
                <a:gd name="T31" fmla="*/ 4110 h 842"/>
                <a:gd name="T32" fmla="*/ 87 w 7061"/>
                <a:gd name="T33" fmla="*/ 4099 h 842"/>
                <a:gd name="T34" fmla="*/ 42 w 7061"/>
                <a:gd name="T35" fmla="*/ 4069 h 842"/>
                <a:gd name="T36" fmla="*/ 11 w 7061"/>
                <a:gd name="T37" fmla="*/ 4024 h 842"/>
                <a:gd name="T38" fmla="*/ 0 w 7061"/>
                <a:gd name="T39" fmla="*/ 3970 h 842"/>
                <a:gd name="T40" fmla="*/ 0 w 7061"/>
                <a:gd name="T41" fmla="*/ 3409 h 84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061" h="842">
                  <a:moveTo>
                    <a:pt x="0" y="141"/>
                  </a:moveTo>
                  <a:lnTo>
                    <a:pt x="11" y="86"/>
                  </a:lnTo>
                  <a:lnTo>
                    <a:pt x="42" y="41"/>
                  </a:lnTo>
                  <a:lnTo>
                    <a:pt x="87" y="11"/>
                  </a:lnTo>
                  <a:lnTo>
                    <a:pt x="142" y="0"/>
                  </a:lnTo>
                  <a:lnTo>
                    <a:pt x="6919" y="0"/>
                  </a:lnTo>
                  <a:lnTo>
                    <a:pt x="6975" y="11"/>
                  </a:lnTo>
                  <a:lnTo>
                    <a:pt x="7020" y="41"/>
                  </a:lnTo>
                  <a:lnTo>
                    <a:pt x="7050" y="86"/>
                  </a:lnTo>
                  <a:lnTo>
                    <a:pt x="7061" y="141"/>
                  </a:lnTo>
                  <a:lnTo>
                    <a:pt x="7061" y="702"/>
                  </a:lnTo>
                  <a:lnTo>
                    <a:pt x="7050" y="756"/>
                  </a:lnTo>
                  <a:lnTo>
                    <a:pt x="7020" y="801"/>
                  </a:lnTo>
                  <a:lnTo>
                    <a:pt x="6975" y="831"/>
                  </a:lnTo>
                  <a:lnTo>
                    <a:pt x="6919" y="842"/>
                  </a:lnTo>
                  <a:lnTo>
                    <a:pt x="142" y="842"/>
                  </a:lnTo>
                  <a:lnTo>
                    <a:pt x="87" y="831"/>
                  </a:lnTo>
                  <a:lnTo>
                    <a:pt x="42" y="801"/>
                  </a:lnTo>
                  <a:lnTo>
                    <a:pt x="11" y="756"/>
                  </a:lnTo>
                  <a:lnTo>
                    <a:pt x="0" y="702"/>
                  </a:lnTo>
                  <a:lnTo>
                    <a:pt x="0" y="141"/>
                  </a:lnTo>
                  <a:close/>
                </a:path>
              </a:pathLst>
            </a:custGeom>
            <a:noFill/>
            <a:ln w="6350">
              <a:solidFill>
                <a:srgbClr val="77787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51" name="Freeform 1716">
              <a:extLst>
                <a:ext uri="{FF2B5EF4-FFF2-40B4-BE49-F238E27FC236}">
                  <a16:creationId xmlns:a16="http://schemas.microsoft.com/office/drawing/2014/main" id="{FF66A16C-4F04-4EA2-A39A-B4681A3EF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" y="4109"/>
              <a:ext cx="7061" cy="842"/>
            </a:xfrm>
            <a:custGeom>
              <a:avLst/>
              <a:gdLst>
                <a:gd name="T0" fmla="*/ 6919 w 7061"/>
                <a:gd name="T1" fmla="*/ 4110 h 842"/>
                <a:gd name="T2" fmla="*/ 142 w 7061"/>
                <a:gd name="T3" fmla="*/ 4110 h 842"/>
                <a:gd name="T4" fmla="*/ 87 w 7061"/>
                <a:gd name="T5" fmla="*/ 4121 h 842"/>
                <a:gd name="T6" fmla="*/ 42 w 7061"/>
                <a:gd name="T7" fmla="*/ 4151 h 842"/>
                <a:gd name="T8" fmla="*/ 11 w 7061"/>
                <a:gd name="T9" fmla="*/ 4196 h 842"/>
                <a:gd name="T10" fmla="*/ 0 w 7061"/>
                <a:gd name="T11" fmla="*/ 4250 h 842"/>
                <a:gd name="T12" fmla="*/ 0 w 7061"/>
                <a:gd name="T13" fmla="*/ 4811 h 842"/>
                <a:gd name="T14" fmla="*/ 11 w 7061"/>
                <a:gd name="T15" fmla="*/ 4866 h 842"/>
                <a:gd name="T16" fmla="*/ 42 w 7061"/>
                <a:gd name="T17" fmla="*/ 4910 h 842"/>
                <a:gd name="T18" fmla="*/ 87 w 7061"/>
                <a:gd name="T19" fmla="*/ 4941 h 842"/>
                <a:gd name="T20" fmla="*/ 142 w 7061"/>
                <a:gd name="T21" fmla="*/ 4952 h 842"/>
                <a:gd name="T22" fmla="*/ 6919 w 7061"/>
                <a:gd name="T23" fmla="*/ 4952 h 842"/>
                <a:gd name="T24" fmla="*/ 6975 w 7061"/>
                <a:gd name="T25" fmla="*/ 4941 h 842"/>
                <a:gd name="T26" fmla="*/ 7020 w 7061"/>
                <a:gd name="T27" fmla="*/ 4910 h 842"/>
                <a:gd name="T28" fmla="*/ 7050 w 7061"/>
                <a:gd name="T29" fmla="*/ 4866 h 842"/>
                <a:gd name="T30" fmla="*/ 7061 w 7061"/>
                <a:gd name="T31" fmla="*/ 4811 h 842"/>
                <a:gd name="T32" fmla="*/ 7061 w 7061"/>
                <a:gd name="T33" fmla="*/ 4250 h 842"/>
                <a:gd name="T34" fmla="*/ 7050 w 7061"/>
                <a:gd name="T35" fmla="*/ 4196 h 842"/>
                <a:gd name="T36" fmla="*/ 7020 w 7061"/>
                <a:gd name="T37" fmla="*/ 4151 h 842"/>
                <a:gd name="T38" fmla="*/ 6975 w 7061"/>
                <a:gd name="T39" fmla="*/ 4121 h 842"/>
                <a:gd name="T40" fmla="*/ 6919 w 7061"/>
                <a:gd name="T41" fmla="*/ 4110 h 84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061" h="842">
                  <a:moveTo>
                    <a:pt x="6919" y="0"/>
                  </a:moveTo>
                  <a:lnTo>
                    <a:pt x="142" y="0"/>
                  </a:lnTo>
                  <a:lnTo>
                    <a:pt x="87" y="11"/>
                  </a:lnTo>
                  <a:lnTo>
                    <a:pt x="42" y="41"/>
                  </a:lnTo>
                  <a:lnTo>
                    <a:pt x="11" y="86"/>
                  </a:lnTo>
                  <a:lnTo>
                    <a:pt x="0" y="140"/>
                  </a:lnTo>
                  <a:lnTo>
                    <a:pt x="0" y="701"/>
                  </a:lnTo>
                  <a:lnTo>
                    <a:pt x="11" y="756"/>
                  </a:lnTo>
                  <a:lnTo>
                    <a:pt x="42" y="800"/>
                  </a:lnTo>
                  <a:lnTo>
                    <a:pt x="87" y="831"/>
                  </a:lnTo>
                  <a:lnTo>
                    <a:pt x="142" y="842"/>
                  </a:lnTo>
                  <a:lnTo>
                    <a:pt x="6919" y="842"/>
                  </a:lnTo>
                  <a:lnTo>
                    <a:pt x="6975" y="831"/>
                  </a:lnTo>
                  <a:lnTo>
                    <a:pt x="7020" y="800"/>
                  </a:lnTo>
                  <a:lnTo>
                    <a:pt x="7050" y="756"/>
                  </a:lnTo>
                  <a:lnTo>
                    <a:pt x="7061" y="701"/>
                  </a:lnTo>
                  <a:lnTo>
                    <a:pt x="7061" y="140"/>
                  </a:lnTo>
                  <a:lnTo>
                    <a:pt x="7050" y="86"/>
                  </a:lnTo>
                  <a:lnTo>
                    <a:pt x="7020" y="41"/>
                  </a:lnTo>
                  <a:lnTo>
                    <a:pt x="6975" y="11"/>
                  </a:lnTo>
                  <a:lnTo>
                    <a:pt x="6919" y="0"/>
                  </a:lnTo>
                  <a:close/>
                </a:path>
              </a:pathLst>
            </a:custGeom>
            <a:solidFill>
              <a:srgbClr val="B1B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52" name="Freeform 1715">
              <a:extLst>
                <a:ext uri="{FF2B5EF4-FFF2-40B4-BE49-F238E27FC236}">
                  <a16:creationId xmlns:a16="http://schemas.microsoft.com/office/drawing/2014/main" id="{BD2127BD-0CE8-8E53-F125-AD61ADCD0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" y="4109"/>
              <a:ext cx="7061" cy="842"/>
            </a:xfrm>
            <a:custGeom>
              <a:avLst/>
              <a:gdLst>
                <a:gd name="T0" fmla="*/ 0 w 7061"/>
                <a:gd name="T1" fmla="*/ 4250 h 842"/>
                <a:gd name="T2" fmla="*/ 11 w 7061"/>
                <a:gd name="T3" fmla="*/ 4196 h 842"/>
                <a:gd name="T4" fmla="*/ 42 w 7061"/>
                <a:gd name="T5" fmla="*/ 4151 h 842"/>
                <a:gd name="T6" fmla="*/ 87 w 7061"/>
                <a:gd name="T7" fmla="*/ 4121 h 842"/>
                <a:gd name="T8" fmla="*/ 142 w 7061"/>
                <a:gd name="T9" fmla="*/ 4110 h 842"/>
                <a:gd name="T10" fmla="*/ 6919 w 7061"/>
                <a:gd name="T11" fmla="*/ 4110 h 842"/>
                <a:gd name="T12" fmla="*/ 6975 w 7061"/>
                <a:gd name="T13" fmla="*/ 4121 h 842"/>
                <a:gd name="T14" fmla="*/ 7020 w 7061"/>
                <a:gd name="T15" fmla="*/ 4151 h 842"/>
                <a:gd name="T16" fmla="*/ 7050 w 7061"/>
                <a:gd name="T17" fmla="*/ 4196 h 842"/>
                <a:gd name="T18" fmla="*/ 7061 w 7061"/>
                <a:gd name="T19" fmla="*/ 4250 h 842"/>
                <a:gd name="T20" fmla="*/ 7061 w 7061"/>
                <a:gd name="T21" fmla="*/ 4811 h 842"/>
                <a:gd name="T22" fmla="*/ 7050 w 7061"/>
                <a:gd name="T23" fmla="*/ 4866 h 842"/>
                <a:gd name="T24" fmla="*/ 7020 w 7061"/>
                <a:gd name="T25" fmla="*/ 4910 h 842"/>
                <a:gd name="T26" fmla="*/ 6975 w 7061"/>
                <a:gd name="T27" fmla="*/ 4941 h 842"/>
                <a:gd name="T28" fmla="*/ 6919 w 7061"/>
                <a:gd name="T29" fmla="*/ 4952 h 842"/>
                <a:gd name="T30" fmla="*/ 142 w 7061"/>
                <a:gd name="T31" fmla="*/ 4952 h 842"/>
                <a:gd name="T32" fmla="*/ 87 w 7061"/>
                <a:gd name="T33" fmla="*/ 4941 h 842"/>
                <a:gd name="T34" fmla="*/ 42 w 7061"/>
                <a:gd name="T35" fmla="*/ 4910 h 842"/>
                <a:gd name="T36" fmla="*/ 11 w 7061"/>
                <a:gd name="T37" fmla="*/ 4866 h 842"/>
                <a:gd name="T38" fmla="*/ 0 w 7061"/>
                <a:gd name="T39" fmla="*/ 4811 h 842"/>
                <a:gd name="T40" fmla="*/ 0 w 7061"/>
                <a:gd name="T41" fmla="*/ 4250 h 84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061" h="842">
                  <a:moveTo>
                    <a:pt x="0" y="140"/>
                  </a:moveTo>
                  <a:lnTo>
                    <a:pt x="11" y="86"/>
                  </a:lnTo>
                  <a:lnTo>
                    <a:pt x="42" y="41"/>
                  </a:lnTo>
                  <a:lnTo>
                    <a:pt x="87" y="11"/>
                  </a:lnTo>
                  <a:lnTo>
                    <a:pt x="142" y="0"/>
                  </a:lnTo>
                  <a:lnTo>
                    <a:pt x="6919" y="0"/>
                  </a:lnTo>
                  <a:lnTo>
                    <a:pt x="6975" y="11"/>
                  </a:lnTo>
                  <a:lnTo>
                    <a:pt x="7020" y="41"/>
                  </a:lnTo>
                  <a:lnTo>
                    <a:pt x="7050" y="86"/>
                  </a:lnTo>
                  <a:lnTo>
                    <a:pt x="7061" y="140"/>
                  </a:lnTo>
                  <a:lnTo>
                    <a:pt x="7061" y="701"/>
                  </a:lnTo>
                  <a:lnTo>
                    <a:pt x="7050" y="756"/>
                  </a:lnTo>
                  <a:lnTo>
                    <a:pt x="7020" y="800"/>
                  </a:lnTo>
                  <a:lnTo>
                    <a:pt x="6975" y="831"/>
                  </a:lnTo>
                  <a:lnTo>
                    <a:pt x="6919" y="842"/>
                  </a:lnTo>
                  <a:lnTo>
                    <a:pt x="142" y="842"/>
                  </a:lnTo>
                  <a:lnTo>
                    <a:pt x="87" y="831"/>
                  </a:lnTo>
                  <a:lnTo>
                    <a:pt x="42" y="800"/>
                  </a:lnTo>
                  <a:lnTo>
                    <a:pt x="11" y="756"/>
                  </a:lnTo>
                  <a:lnTo>
                    <a:pt x="0" y="701"/>
                  </a:lnTo>
                  <a:lnTo>
                    <a:pt x="0" y="140"/>
                  </a:lnTo>
                  <a:close/>
                </a:path>
              </a:pathLst>
            </a:custGeom>
            <a:noFill/>
            <a:ln w="6350">
              <a:solidFill>
                <a:srgbClr val="77787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53" name="Text Box 1714">
              <a:extLst>
                <a:ext uri="{FF2B5EF4-FFF2-40B4-BE49-F238E27FC236}">
                  <a16:creationId xmlns:a16="http://schemas.microsoft.com/office/drawing/2014/main" id="{A4E6570D-FBFA-FB91-11C2-1542745CC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" y="261"/>
              <a:ext cx="865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163"/>
                </a:spcBef>
              </a:pPr>
              <a:r>
                <a:rPr lang="en-US" altLang="en-US" sz="800" b="1">
                  <a:solidFill>
                    <a:srgbClr val="231F20"/>
                  </a:solidFill>
                  <a:latin typeface="Alfios"/>
                  <a:cs typeface="Times New Roman" panose="02020603050405020304" pitchFamily="18" charset="0"/>
                </a:rPr>
                <a:t>Mobile data</a:t>
              </a:r>
              <a:endParaRPr lang="en-IN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54" name="Text Box 1713">
              <a:extLst>
                <a:ext uri="{FF2B5EF4-FFF2-40B4-BE49-F238E27FC236}">
                  <a16:creationId xmlns:a16="http://schemas.microsoft.com/office/drawing/2014/main" id="{087C777E-F512-43A6-7D06-3C3471B527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79" y="158"/>
              <a:ext cx="739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163"/>
                </a:spcBef>
              </a:pPr>
              <a:r>
                <a:rPr lang="en-US" altLang="en-US" sz="800" b="1">
                  <a:solidFill>
                    <a:srgbClr val="231F20"/>
                  </a:solidFill>
                  <a:latin typeface="Alfios"/>
                  <a:cs typeface="Times New Roman" panose="02020603050405020304" pitchFamily="18" charset="0"/>
                </a:rPr>
                <a:t>Transport</a:t>
              </a:r>
              <a:endParaRPr lang="en-IN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1712">
              <a:extLst>
                <a:ext uri="{FF2B5EF4-FFF2-40B4-BE49-F238E27FC236}">
                  <a16:creationId xmlns:a16="http://schemas.microsoft.com/office/drawing/2014/main" id="{F0B93650-F44A-09FC-DF71-BE88C23A8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" y="1039"/>
              <a:ext cx="752" cy="26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upright="1"/>
            <a:lstStyle/>
            <a:p>
              <a:pPr>
                <a:spcBef>
                  <a:spcPts val="165"/>
                </a:spcBef>
                <a:defRPr/>
              </a:pPr>
              <a:r>
                <a:rPr lang="en-US" sz="800" b="1">
                  <a:solidFill>
                    <a:srgbClr val="231F20"/>
                  </a:solidFill>
                  <a:latin typeface="Alfios"/>
                  <a:ea typeface="Times New Roman" panose="02020603050405020304" pitchFamily="18" charset="0"/>
                </a:rPr>
                <a:t>M2M</a:t>
              </a:r>
              <a:r>
                <a:rPr lang="en-US" sz="800" b="1" spc="-105">
                  <a:solidFill>
                    <a:srgbClr val="231F20"/>
                  </a:solidFill>
                  <a:latin typeface="Alfios"/>
                  <a:ea typeface="Times New Roman" panose="02020603050405020304" pitchFamily="18" charset="0"/>
                </a:rPr>
                <a:t> </a:t>
              </a:r>
              <a:r>
                <a:rPr lang="en-US" sz="800" b="1">
                  <a:solidFill>
                    <a:srgbClr val="231F20"/>
                  </a:solidFill>
                  <a:latin typeface="Alfios"/>
                  <a:ea typeface="Times New Roman" panose="02020603050405020304" pitchFamily="18" charset="0"/>
                </a:rPr>
                <a:t>data</a:t>
              </a:r>
              <a:endParaRPr lang="en-IN" sz="11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256" name="Text Box 1711">
              <a:extLst>
                <a:ext uri="{FF2B5EF4-FFF2-40B4-BE49-F238E27FC236}">
                  <a16:creationId xmlns:a16="http://schemas.microsoft.com/office/drawing/2014/main" id="{3F01CA92-DAF2-69E1-873D-AF15F7C905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3" y="1075"/>
              <a:ext cx="92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163"/>
                </a:spcBef>
              </a:pPr>
              <a:r>
                <a:rPr lang="en-US" altLang="en-US" sz="800" b="1">
                  <a:solidFill>
                    <a:srgbClr val="231F20"/>
                  </a:solidFill>
                  <a:latin typeface="Alfios"/>
                  <a:cs typeface="Times New Roman" panose="02020603050405020304" pitchFamily="18" charset="0"/>
                </a:rPr>
                <a:t>Connectivity</a:t>
              </a:r>
              <a:endParaRPr lang="en-IN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57" name="Text Box 1710">
              <a:extLst>
                <a:ext uri="{FF2B5EF4-FFF2-40B4-BE49-F238E27FC236}">
                  <a16:creationId xmlns:a16="http://schemas.microsoft.com/office/drawing/2014/main" id="{532118CE-8A50-DC81-8EE5-E2454300B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4" y="1255"/>
              <a:ext cx="945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163"/>
                </a:spcBef>
              </a:pPr>
              <a:r>
                <a:rPr lang="en-US" altLang="en-US" sz="800" b="1">
                  <a:solidFill>
                    <a:srgbClr val="231F20"/>
                  </a:solidFill>
                  <a:latin typeface="Alfios"/>
                  <a:cs typeface="Times New Roman" panose="02020603050405020304" pitchFamily="18" charset="0"/>
                </a:rPr>
                <a:t>and analytics</a:t>
              </a:r>
              <a:endParaRPr lang="en-IN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58" name="Text Box 1709">
              <a:extLst>
                <a:ext uri="{FF2B5EF4-FFF2-40B4-BE49-F238E27FC236}">
                  <a16:creationId xmlns:a16="http://schemas.microsoft.com/office/drawing/2014/main" id="{39ED8233-DEDD-0CDA-F947-A9A9E3916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" y="871"/>
              <a:ext cx="938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indent="1841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3000"/>
                </a:lnSpc>
                <a:spcBef>
                  <a:spcPts val="163"/>
                </a:spcBef>
              </a:pPr>
              <a:r>
                <a:rPr lang="en-US" altLang="en-US" sz="800" b="1">
                  <a:solidFill>
                    <a:srgbClr val="231F20"/>
                  </a:solidFill>
                  <a:latin typeface="Alfios"/>
                  <a:cs typeface="Times New Roman" panose="02020603050405020304" pitchFamily="18" charset="0"/>
                </a:rPr>
                <a:t>Data management</a:t>
              </a:r>
              <a:endParaRPr lang="en-IN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59" name="Text Box 1708">
              <a:extLst>
                <a:ext uri="{FF2B5EF4-FFF2-40B4-BE49-F238E27FC236}">
                  <a16:creationId xmlns:a16="http://schemas.microsoft.com/office/drawing/2014/main" id="{A8ECFE49-AB7F-E30F-7568-017501F4E5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1" y="472"/>
              <a:ext cx="760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0163" indent="-31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3000"/>
                </a:lnSpc>
                <a:spcBef>
                  <a:spcPts val="13"/>
                </a:spcBef>
              </a:pPr>
              <a:r>
                <a:rPr lang="en-US" altLang="en-US" sz="800">
                  <a:solidFill>
                    <a:srgbClr val="231F2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Order mgt Price mgt</a:t>
              </a:r>
              <a:endParaRPr lang="en-IN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3000"/>
                </a:lnSpc>
                <a:spcBef>
                  <a:spcPts val="100"/>
                </a:spcBef>
              </a:pPr>
              <a:r>
                <a:rPr lang="en-US" altLang="en-US" sz="800" b="1">
                  <a:solidFill>
                    <a:srgbClr val="231F20"/>
                  </a:solidFill>
                  <a:latin typeface="Alfios"/>
                  <a:cs typeface="Times New Roman" panose="02020603050405020304" pitchFamily="18" charset="0"/>
                </a:rPr>
                <a:t>Service delivery</a:t>
              </a:r>
              <a:endParaRPr lang="en-IN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1707">
              <a:extLst>
                <a:ext uri="{FF2B5EF4-FFF2-40B4-BE49-F238E27FC236}">
                  <a16:creationId xmlns:a16="http://schemas.microsoft.com/office/drawing/2014/main" id="{718BF62F-8E75-39C9-D77E-3076F097DA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228"/>
              <a:ext cx="605" cy="26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upright="1"/>
            <a:lstStyle/>
            <a:p>
              <a:pPr>
                <a:spcBef>
                  <a:spcPts val="165"/>
                </a:spcBef>
                <a:defRPr/>
              </a:pPr>
              <a:r>
                <a:rPr lang="en-US" sz="800" b="1" spc="-25">
                  <a:solidFill>
                    <a:srgbClr val="231F20"/>
                  </a:solidFill>
                  <a:latin typeface="Alfios"/>
                  <a:ea typeface="Times New Roman" panose="02020603050405020304" pitchFamily="18" charset="0"/>
                </a:rPr>
                <a:t>platform</a:t>
              </a:r>
              <a:endParaRPr lang="en-IN" sz="11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261" name="Text Box 1706">
              <a:extLst>
                <a:ext uri="{FF2B5EF4-FFF2-40B4-BE49-F238E27FC236}">
                  <a16:creationId xmlns:a16="http://schemas.microsoft.com/office/drawing/2014/main" id="{A5045D4C-809D-8983-ABFC-71F7F0D59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" y="573"/>
              <a:ext cx="2037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13"/>
                </a:spcBef>
              </a:pPr>
              <a:r>
                <a:rPr lang="en-US" altLang="en-US" sz="800">
                  <a:solidFill>
                    <a:srgbClr val="231F2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Applications</a:t>
              </a:r>
              <a:endParaRPr lang="en-IN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ts val="25"/>
                </a:spcBef>
              </a:pPr>
              <a:r>
                <a:rPr lang="en-US" altLang="en-US" sz="800">
                  <a:solidFill>
                    <a:srgbClr val="231F2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websites	</a:t>
              </a:r>
              <a:r>
                <a:rPr lang="en-US" altLang="en-US" sz="800" b="1">
                  <a:solidFill>
                    <a:srgbClr val="231F20"/>
                  </a:solidFill>
                  <a:latin typeface="Alfios"/>
                  <a:cs typeface="Times New Roman" panose="02020603050405020304" pitchFamily="18" charset="0"/>
                </a:rPr>
                <a:t>Smart energy Customer</a:t>
              </a:r>
              <a:endParaRPr lang="en-IN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ts val="50"/>
                </a:spcBef>
              </a:pPr>
              <a:r>
                <a:rPr lang="en-US" altLang="en-US" sz="800" b="1">
                  <a:solidFill>
                    <a:srgbClr val="231F20"/>
                  </a:solidFill>
                  <a:latin typeface="Alfios"/>
                  <a:cs typeface="Times New Roman" panose="02020603050405020304" pitchFamily="18" charset="0"/>
                </a:rPr>
                <a:t>interface</a:t>
              </a:r>
              <a:endParaRPr lang="en-IN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62" name="Text Box 1705">
              <a:extLst>
                <a:ext uri="{FF2B5EF4-FFF2-40B4-BE49-F238E27FC236}">
                  <a16:creationId xmlns:a16="http://schemas.microsoft.com/office/drawing/2014/main" id="{468058B3-58DB-86BC-AF1D-2CD573D10A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" y="1741"/>
              <a:ext cx="110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3000"/>
                </a:lnSpc>
                <a:spcBef>
                  <a:spcPts val="163"/>
                </a:spcBef>
              </a:pPr>
              <a:r>
                <a:rPr lang="en-US" altLang="en-US" sz="800" b="1">
                  <a:solidFill>
                    <a:srgbClr val="231F20"/>
                  </a:solidFill>
                  <a:latin typeface="Alfios"/>
                  <a:cs typeface="Times New Roman" panose="02020603050405020304" pitchFamily="18" charset="0"/>
                </a:rPr>
                <a:t>Infrastructure embedded data</a:t>
              </a:r>
              <a:endParaRPr lang="en-IN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1704">
              <a:extLst>
                <a:ext uri="{FF2B5EF4-FFF2-40B4-BE49-F238E27FC236}">
                  <a16:creationId xmlns:a16="http://schemas.microsoft.com/office/drawing/2014/main" id="{E643982D-307B-D996-9C2E-B66B189FB4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0" y="1433"/>
              <a:ext cx="983" cy="43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upright="1"/>
            <a:lstStyle/>
            <a:p>
              <a:pPr marL="71120">
                <a:spcBef>
                  <a:spcPts val="10"/>
                </a:spcBef>
                <a:spcAft>
                  <a:spcPts val="0"/>
                </a:spcAft>
                <a:defRPr/>
              </a:pPr>
              <a:r>
                <a:rPr lang="en-US" sz="800" spc="-25">
                  <a:solidFill>
                    <a:srgbClr val="231F2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Financial mgt</a:t>
              </a:r>
              <a:endParaRPr lang="en-IN" sz="11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Bef>
                  <a:spcPts val="40"/>
                </a:spcBef>
                <a:defRPr/>
              </a:pPr>
              <a:r>
                <a:rPr lang="en-US" sz="800">
                  <a:solidFill>
                    <a:srgbClr val="231F2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C</a:t>
              </a:r>
              <a:endParaRPr lang="en-IN" sz="11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" name="Text Box 1703">
              <a:extLst>
                <a:ext uri="{FF2B5EF4-FFF2-40B4-BE49-F238E27FC236}">
                  <a16:creationId xmlns:a16="http://schemas.microsoft.com/office/drawing/2014/main" id="{169B0FC3-F7F1-B4A9-AE94-AF923C67C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1625"/>
              <a:ext cx="827" cy="23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upright="1"/>
            <a:lstStyle/>
            <a:p>
              <a:pPr>
                <a:spcBef>
                  <a:spcPts val="10"/>
                </a:spcBef>
                <a:defRPr/>
              </a:pPr>
              <a:r>
                <a:rPr lang="en-US" sz="800" spc="-25">
                  <a:solidFill>
                    <a:srgbClr val="231F2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ustomer mgt</a:t>
              </a:r>
              <a:endParaRPr lang="en-IN" sz="11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Text Box 1702">
              <a:extLst>
                <a:ext uri="{FF2B5EF4-FFF2-40B4-BE49-F238E27FC236}">
                  <a16:creationId xmlns:a16="http://schemas.microsoft.com/office/drawing/2014/main" id="{1A4EAE07-654B-BED0-AEDC-7656322F00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7" y="1316"/>
              <a:ext cx="1909" cy="86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upright="1"/>
            <a:lstStyle/>
            <a:p>
              <a:pPr marL="70485">
                <a:lnSpc>
                  <a:spcPts val="960"/>
                </a:lnSpc>
                <a:spcBef>
                  <a:spcPts val="140"/>
                </a:spcBef>
                <a:spcAft>
                  <a:spcPts val="0"/>
                </a:spcAft>
                <a:tabLst>
                  <a:tab pos="723265" algn="l"/>
                </a:tabLst>
                <a:defRPr/>
              </a:pPr>
              <a:r>
                <a:rPr lang="en-US" sz="800">
                  <a:solidFill>
                    <a:srgbClr val="231F2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Portals	</a:t>
              </a:r>
              <a:r>
                <a:rPr lang="en-US" sz="800" b="1">
                  <a:solidFill>
                    <a:srgbClr val="231F20"/>
                  </a:solidFill>
                  <a:latin typeface="Alfios"/>
                  <a:ea typeface="Times New Roman" panose="02020603050405020304" pitchFamily="18" charset="0"/>
                </a:rPr>
                <a:t>mHealth</a:t>
              </a:r>
              <a:endParaRPr lang="en-IN" sz="11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lnSpc>
                  <a:spcPts val="920"/>
                </a:lnSpc>
                <a:defRPr/>
              </a:pPr>
              <a:r>
                <a:rPr lang="en-US" sz="800">
                  <a:solidFill>
                    <a:srgbClr val="231F2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messaging</a:t>
              </a:r>
              <a:endParaRPr lang="en-IN" sz="11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Bef>
                  <a:spcPts val="50"/>
                </a:spcBef>
                <a:defRPr/>
              </a:pPr>
              <a:r>
                <a:rPr lang="en-US" sz="950"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IN" sz="11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483870">
                <a:defRPr/>
              </a:pPr>
              <a:r>
                <a:rPr lang="en-US" sz="800" b="1">
                  <a:solidFill>
                    <a:srgbClr val="231F20"/>
                  </a:solidFill>
                  <a:latin typeface="Alfios"/>
                  <a:ea typeface="Times New Roman" panose="02020603050405020304" pitchFamily="18" charset="0"/>
                </a:rPr>
                <a:t>Smart</a:t>
              </a:r>
              <a:r>
                <a:rPr lang="en-US" sz="800" b="1" spc="-90">
                  <a:solidFill>
                    <a:srgbClr val="231F20"/>
                  </a:solidFill>
                  <a:latin typeface="Alfios"/>
                  <a:ea typeface="Times New Roman" panose="02020603050405020304" pitchFamily="18" charset="0"/>
                </a:rPr>
                <a:t> </a:t>
              </a:r>
              <a:r>
                <a:rPr lang="en-US" sz="800" b="1">
                  <a:solidFill>
                    <a:srgbClr val="231F20"/>
                  </a:solidFill>
                  <a:latin typeface="Alfios"/>
                  <a:ea typeface="Times New Roman" panose="02020603050405020304" pitchFamily="18" charset="0"/>
                </a:rPr>
                <a:t>buildings</a:t>
              </a:r>
              <a:endParaRPr lang="en-IN" sz="11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266" name="Text Box 1701">
              <a:extLst>
                <a:ext uri="{FF2B5EF4-FFF2-40B4-BE49-F238E27FC236}">
                  <a16:creationId xmlns:a16="http://schemas.microsoft.com/office/drawing/2014/main" id="{E17DD8F2-C817-32C8-3E52-31247C47A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8" y="2750"/>
              <a:ext cx="476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13"/>
                </a:spcBef>
              </a:pPr>
              <a:r>
                <a:rPr lang="en-US" altLang="en-US" sz="800">
                  <a:solidFill>
                    <a:srgbClr val="231F2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</a:t>
              </a:r>
              <a:endParaRPr lang="en-IN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67" name="Text Box 1700">
              <a:extLst>
                <a:ext uri="{FF2B5EF4-FFF2-40B4-BE49-F238E27FC236}">
                  <a16:creationId xmlns:a16="http://schemas.microsoft.com/office/drawing/2014/main" id="{E3A081AF-8430-B6A9-0322-5576D36907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5" y="3591"/>
              <a:ext cx="1203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13"/>
                </a:spcBef>
              </a:pPr>
              <a:r>
                <a:rPr lang="en-US" altLang="en-US" sz="800">
                  <a:solidFill>
                    <a:srgbClr val="231F2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Enabling services</a:t>
              </a:r>
              <a:endParaRPr lang="en-IN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68" name="Text Box 1699">
              <a:extLst>
                <a:ext uri="{FF2B5EF4-FFF2-40B4-BE49-F238E27FC236}">
                  <a16:creationId xmlns:a16="http://schemas.microsoft.com/office/drawing/2014/main" id="{91E29B5E-B713-59C0-7187-1D821D56B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8" y="4433"/>
              <a:ext cx="1335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13"/>
                </a:spcBef>
              </a:pPr>
              <a:r>
                <a:rPr lang="en-US" altLang="en-US" sz="800">
                  <a:solidFill>
                    <a:srgbClr val="231F2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 service delivery</a:t>
              </a:r>
              <a:endParaRPr lang="en-IN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4CDD47-560B-0171-7199-D083CF8A7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B.E (CSE-A) SEM-VI  FAY 2022-23  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4270F0-203E-C714-41A5-F7F5B018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9B1A-5AEF-4608-8AF5-E6D30DA6852E}" type="slidenum">
              <a:rPr lang="en-IN" altLang="en-US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2">
            <a:extLst>
              <a:ext uri="{FF2B5EF4-FFF2-40B4-BE49-F238E27FC236}">
                <a16:creationId xmlns:a16="http://schemas.microsoft.com/office/drawing/2014/main" id="{9D10C5C3-97D3-80B2-A505-250C0DA3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1143000"/>
          </a:xfrm>
        </p:spPr>
        <p:txBody>
          <a:bodyPr/>
          <a:lstStyle/>
          <a:p>
            <a:r>
              <a:rPr lang="en-US" altLang="en-US" sz="28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1. Direct Device Connectivity Topology of LPWAN</a:t>
            </a:r>
            <a:br>
              <a:rPr lang="en-IN" altLang="en-US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altLang="en-US" sz="2800">
              <a:solidFill>
                <a:srgbClr val="FF0000"/>
              </a:solidFill>
            </a:endParaRPr>
          </a:p>
        </p:txBody>
      </p:sp>
      <p:sp>
        <p:nvSpPr>
          <p:cNvPr id="28675" name="Content Placeholder 13">
            <a:extLst>
              <a:ext uri="{FF2B5EF4-FFF2-40B4-BE49-F238E27FC236}">
                <a16:creationId xmlns:a16="http://schemas.microsoft.com/office/drawing/2014/main" id="{77C6AB6C-2D21-BDE6-2124-8C82380E33B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8534400" cy="4724400"/>
          </a:xfrm>
        </p:spPr>
        <p:txBody>
          <a:bodyPr/>
          <a:lstStyle/>
          <a:p>
            <a:pPr marL="342900" indent="-342900">
              <a:lnSpc>
                <a:spcPct val="101000"/>
              </a:lnSpc>
              <a:buFont typeface="Symbol" panose="05050102010706020507" pitchFamily="18" charset="2"/>
              <a:buChar char=""/>
              <a:tabLst>
                <a:tab pos="444500" algn="l"/>
              </a:tabLst>
            </a:pPr>
            <a:r>
              <a:rPr lang="en-US" alt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base station that is present in the network provides connectivity to many devices.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3"/>
              </a:spcBef>
              <a:buFont typeface="Symbol" panose="05050102010706020507" pitchFamily="18" charset="2"/>
              <a:buChar char=""/>
              <a:tabLst>
                <a:tab pos="444500" algn="l"/>
              </a:tabLst>
            </a:pPr>
            <a:r>
              <a:rPr lang="en-US" alt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traffic is sent to servers (cloud) through TCP or IP-based networks (Internet).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1000"/>
              </a:lnSpc>
              <a:spcBef>
                <a:spcPts val="25"/>
              </a:spcBef>
              <a:buFont typeface="Symbol" panose="05050102010706020507" pitchFamily="18" charset="2"/>
              <a:buChar char=""/>
              <a:tabLst>
                <a:tab pos="444500" algn="l"/>
              </a:tabLst>
            </a:pPr>
            <a:r>
              <a:rPr lang="en-US" alt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base station is responsible for translation of protocol from IoT protocols such as MQTT or CoAP to specific device application protocols.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tabLst>
                <a:tab pos="444500" algn="l"/>
              </a:tabLst>
            </a:pPr>
            <a:endParaRPr lang="en-IN" altLang="en-US" sz="2000"/>
          </a:p>
        </p:txBody>
      </p:sp>
      <p:pic>
        <p:nvPicPr>
          <p:cNvPr id="28676" name="image25.png" descr="A picture containing diagram&#10;&#10;Description automatically generated">
            <a:extLst>
              <a:ext uri="{FF2B5EF4-FFF2-40B4-BE49-F238E27FC236}">
                <a16:creationId xmlns:a16="http://schemas.microsoft.com/office/drawing/2014/main" id="{63BA629A-0AE4-E57F-CF10-6F074765A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4267200"/>
            <a:ext cx="7848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itle 12">
            <a:extLst>
              <a:ext uri="{FF2B5EF4-FFF2-40B4-BE49-F238E27FC236}">
                <a16:creationId xmlns:a16="http://schemas.microsoft.com/office/drawing/2014/main" id="{A92F84C3-A160-98F5-1583-51541B74C0CC}"/>
              </a:ext>
            </a:extLst>
          </p:cNvPr>
          <p:cNvSpPr txBox="1">
            <a:spLocks/>
          </p:cNvSpPr>
          <p:nvPr/>
        </p:nvSpPr>
        <p:spPr bwMode="auto">
          <a:xfrm>
            <a:off x="228600" y="4343634"/>
            <a:ext cx="91440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b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LPWAN                Access n/w        Cloud and       Applications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                    servers</a:t>
            </a:r>
            <a:br>
              <a:rPr lang="en-IN" altLang="en-US" b="1" i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altLang="en-US">
              <a:solidFill>
                <a:srgbClr val="FF0000"/>
              </a:solidFill>
              <a:latin typeface="Franklin Gothic Book" panose="020B05030201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ABCEF9-17EB-E814-8146-BBA47CB26A94}"/>
              </a:ext>
            </a:extLst>
          </p:cNvPr>
          <p:cNvSpPr txBox="1"/>
          <p:nvPr/>
        </p:nvSpPr>
        <p:spPr>
          <a:xfrm>
            <a:off x="-62643" y="6180917"/>
            <a:ext cx="3505200" cy="644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731520" algn="ctr">
              <a:lnSpc>
                <a:spcPct val="103000"/>
              </a:lnSpc>
              <a:spcBef>
                <a:spcPts val="515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Star topology</a:t>
            </a:r>
            <a:r>
              <a:rPr lang="en-US" spc="-12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3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for 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long-range</a:t>
            </a:r>
            <a:r>
              <a:rPr lang="en-US" spc="-4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radio connectivity</a:t>
            </a:r>
            <a:endParaRPr lang="en-I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8679" name="TextBox 23">
            <a:extLst>
              <a:ext uri="{FF2B5EF4-FFF2-40B4-BE49-F238E27FC236}">
                <a16:creationId xmlns:a16="http://schemas.microsoft.com/office/drawing/2014/main" id="{5B5971CA-3763-7178-898E-6D78A8511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5040" y="5881668"/>
            <a:ext cx="48768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68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3000"/>
              </a:lnSpc>
              <a:spcBef>
                <a:spcPts val="513"/>
              </a:spcBef>
            </a:pPr>
            <a:r>
              <a:rPr lang="en-US" altLang="en-US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Wired backhaul, TCP/IP-based (e.g., MQTT)</a:t>
            </a:r>
            <a:endParaRPr lang="en-I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A673A5-2A03-12D1-30D0-5B8C6DB0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37013" y="6424642"/>
            <a:ext cx="3962400" cy="457200"/>
          </a:xfrm>
        </p:spPr>
        <p:txBody>
          <a:bodyPr/>
          <a:lstStyle/>
          <a:p>
            <a:r>
              <a:rPr lang="en-IN"/>
              <a:t>B.E (CSE-A) SEM-VI  FAY 2022-23  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EEC5BA-1180-6755-F5CE-263587FC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9B1A-5AEF-4608-8AF5-E6D30DA6852E}" type="slidenum">
              <a:rPr lang="en-IN" altLang="en-US"/>
              <a:pPr>
                <a:defRPr/>
              </a:pPr>
              <a:t>20</a:t>
            </a:fld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9CF480A7-51BA-FECC-C17B-DB155B23B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0500"/>
            <a:ext cx="8534400" cy="1028700"/>
          </a:xfrm>
        </p:spPr>
        <p:txBody>
          <a:bodyPr/>
          <a:lstStyle/>
          <a:p>
            <a:r>
              <a:rPr lang="en-US" alt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2. Indirect Device Connectivity through an LPWAN Gateway</a:t>
            </a:r>
            <a:br>
              <a:rPr lang="en-IN" altLang="en-US" sz="2400" b="1" i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altLang="en-US" sz="2400">
              <a:solidFill>
                <a:srgbClr val="7030A0"/>
              </a:solidFill>
            </a:endParaRP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6875D8FC-5D4D-3D9C-B487-9C529CD6866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48526"/>
            <a:ext cx="8534400" cy="5638800"/>
          </a:xfrm>
        </p:spPr>
        <p:txBody>
          <a:bodyPr/>
          <a:lstStyle/>
          <a:p>
            <a:pPr marL="95250" indent="0" algn="just">
              <a:spcBef>
                <a:spcPts val="1100"/>
              </a:spcBef>
              <a:buFont typeface="Wingdings 2" panose="05020102010507070707" pitchFamily="18" charset="2"/>
              <a:buNone/>
            </a:pPr>
            <a:r>
              <a:rPr lang="en-US" altLang="en-US" sz="2400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" indent="0" algn="just">
              <a:lnSpc>
                <a:spcPct val="102000"/>
              </a:lnSpc>
              <a:spcBef>
                <a:spcPts val="38"/>
              </a:spcBef>
              <a:buFont typeface="Symbol" panose="05050102010706020507" pitchFamily="18" charset="2"/>
              <a:buChar char=""/>
            </a:pPr>
            <a:r>
              <a:rPr lang="en-US" altLang="en-US" sz="24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it is not possible to connect devices directly to LPWAN, a </a:t>
            </a:r>
            <a:r>
              <a:rPr lang="en-US" altLang="en-US" sz="2400" b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gateway</a:t>
            </a:r>
            <a:r>
              <a:rPr lang="en-US" altLang="en-US" sz="24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used  for short range radio like ZigBee or BLE. </a:t>
            </a:r>
          </a:p>
          <a:p>
            <a:pPr marL="95250" indent="0" algn="just">
              <a:lnSpc>
                <a:spcPct val="102000"/>
              </a:lnSpc>
              <a:spcBef>
                <a:spcPts val="38"/>
              </a:spcBef>
              <a:buFont typeface="Symbol" panose="05050102010706020507" pitchFamily="18" charset="2"/>
              <a:buChar char="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" indent="0" algn="just">
              <a:lnSpc>
                <a:spcPct val="102000"/>
              </a:lnSpc>
              <a:spcBef>
                <a:spcPts val="38"/>
              </a:spcBef>
              <a:buFont typeface="Symbol" panose="05050102010706020507" pitchFamily="18" charset="2"/>
              <a:buChar char=""/>
            </a:pPr>
            <a:r>
              <a:rPr lang="en-US" altLang="en-US" sz="24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gateway runs on </a:t>
            </a:r>
            <a:r>
              <a:rPr lang="en-US" altLang="en-US" sz="2400" b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mains power</a:t>
            </a:r>
            <a:r>
              <a:rPr lang="en-US" altLang="en-US" sz="24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it has to support a large number of devices. </a:t>
            </a:r>
          </a:p>
          <a:p>
            <a:pPr marL="95250" indent="0" algn="just">
              <a:lnSpc>
                <a:spcPct val="102000"/>
              </a:lnSpc>
              <a:spcBef>
                <a:spcPts val="38"/>
              </a:spcBef>
              <a:buFont typeface="Symbol" panose="05050102010706020507" pitchFamily="18" charset="2"/>
              <a:buChar char="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" indent="0" algn="just">
              <a:lnSpc>
                <a:spcPct val="102000"/>
              </a:lnSpc>
              <a:spcBef>
                <a:spcPts val="38"/>
              </a:spcBef>
              <a:buFont typeface="Symbol" panose="05050102010706020507" pitchFamily="18" charset="2"/>
              <a:buChar char=""/>
            </a:pPr>
            <a:r>
              <a:rPr lang="en-US" altLang="en-US" sz="24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gateway has a capability to perform protocol conversion from </a:t>
            </a:r>
            <a:r>
              <a:rPr lang="en-US" altLang="en-US" sz="2400" b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SRD (software defined) radio technologies to LPWAN technology.</a:t>
            </a:r>
            <a:r>
              <a:rPr lang="en-US" altLang="en-US" sz="24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5250" indent="0" algn="just">
              <a:lnSpc>
                <a:spcPct val="102000"/>
              </a:lnSpc>
              <a:spcBef>
                <a:spcPts val="38"/>
              </a:spcBef>
              <a:buFont typeface="Symbol" panose="05050102010706020507" pitchFamily="18" charset="2"/>
              <a:buChar char="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" indent="0" algn="just">
              <a:lnSpc>
                <a:spcPct val="102000"/>
              </a:lnSpc>
              <a:spcBef>
                <a:spcPts val="38"/>
              </a:spcBef>
              <a:buFont typeface="Symbol" panose="05050102010706020507" pitchFamily="18" charset="2"/>
              <a:buChar char=""/>
            </a:pPr>
            <a:r>
              <a:rPr lang="en-US" altLang="en-US" sz="24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Gateways provide more </a:t>
            </a:r>
            <a:r>
              <a:rPr lang="en-US" altLang="en-US" sz="2400" b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lang="en-US" altLang="en-US" sz="24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IoT ecosystem using powerful </a:t>
            </a:r>
            <a:r>
              <a:rPr lang="en-US" altLang="en-US" sz="2400" b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algorithms.</a:t>
            </a:r>
          </a:p>
          <a:p>
            <a:pPr marL="95250" indent="0" algn="just">
              <a:lnSpc>
                <a:spcPct val="102000"/>
              </a:lnSpc>
              <a:spcBef>
                <a:spcPts val="38"/>
              </a:spcBef>
              <a:buFont typeface="Symbol" panose="05050102010706020507" pitchFamily="18" charset="2"/>
              <a:buChar char=""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Sigfox</a:t>
            </a:r>
            <a:endParaRPr lang="en-IN" altLang="en-US" sz="2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" indent="0"/>
            <a:endParaRPr lang="en-IN" altLang="en-US" sz="2400"/>
          </a:p>
        </p:txBody>
      </p:sp>
      <p:sp>
        <p:nvSpPr>
          <p:cNvPr id="29700" name="Footer Placeholder 4">
            <a:extLst>
              <a:ext uri="{FF2B5EF4-FFF2-40B4-BE49-F238E27FC236}">
                <a16:creationId xmlns:a16="http://schemas.microsoft.com/office/drawing/2014/main" id="{063F9333-17AC-DA95-4718-FD1AEB37CD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210166" y="6200249"/>
            <a:ext cx="3962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 b="1" dirty="0">
                <a:solidFill>
                  <a:schemeClr val="tx2"/>
                </a:solidFill>
                <a:latin typeface="Arial"/>
                <a:cs typeface="Arial"/>
              </a:rPr>
              <a:t>B.E (CSE-A) SEM-VI  FAY 2022-23  </a:t>
            </a:r>
            <a:endParaRPr lang="en-IN" altLang="en-US" b="1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6BAF06-6CAA-EE3E-65C0-3552406E7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9B1A-5AEF-4608-8AF5-E6D30DA6852E}" type="slidenum">
              <a:rPr lang="en-IN" altLang="en-US"/>
              <a:pPr>
                <a:defRPr/>
              </a:pPr>
              <a:t>21</a:t>
            </a:fld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78872CEB-0EB9-7D9E-F323-9333F13A7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/>
            <a:r>
              <a:rPr lang="en-I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LPWAN (Conti…)</a:t>
            </a:r>
          </a:p>
        </p:txBody>
      </p:sp>
      <p:sp>
        <p:nvSpPr>
          <p:cNvPr id="22532" name="Content Placeholder 2">
            <a:extLst>
              <a:ext uri="{FF2B5EF4-FFF2-40B4-BE49-F238E27FC236}">
                <a16:creationId xmlns:a16="http://schemas.microsoft.com/office/drawing/2014/main" id="{146F2231-C520-2A8B-3715-E7095AF493C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62000" y="1497013"/>
            <a:ext cx="8077200" cy="4903787"/>
          </a:xfrm>
        </p:spPr>
        <p:txBody>
          <a:bodyPr/>
          <a:lstStyle/>
          <a:p>
            <a:pPr marL="319088" lvl="1" indent="0" eaLnBrk="1" hangingPunct="1"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Protocols/topologies: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Sigfox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Weightless (types N,P,W)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LoRa</a:t>
            </a:r>
            <a:endParaRPr lang="en-US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Nwave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Ingenu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z="3200" dirty="0"/>
              <a:t>                                                  - Next </a:t>
            </a:r>
            <a:r>
              <a:rPr lang="en-US" altLang="en-US" sz="3200"/>
              <a:t>Sesson</a:t>
            </a:r>
            <a:endParaRPr lang="en-US" altLang="en-US" sz="3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DFBB28-6915-1C68-5C10-A6BF2C609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B.E (CSE-A) SEM-VI  FAY 2022-23  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BAE8D3-A2CB-090C-88F1-4DF8F613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9B1A-5AEF-4608-8AF5-E6D30DA6852E}" type="slidenum">
              <a:rPr lang="en-IN" altLang="en-US"/>
              <a:pPr>
                <a:defRPr/>
              </a:pPr>
              <a:t>22</a:t>
            </a:fld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F4328532-8E7F-E1FB-EA7A-0F196FBBC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381000"/>
            <a:ext cx="7772400" cy="715963"/>
          </a:xfrm>
        </p:spPr>
        <p:txBody>
          <a:bodyPr/>
          <a:lstStyle/>
          <a:p>
            <a:r>
              <a:rPr lang="en-I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Sigfox </a:t>
            </a:r>
          </a:p>
        </p:txBody>
      </p:sp>
      <p:sp>
        <p:nvSpPr>
          <p:cNvPr id="31747" name="Date Placeholder 3">
            <a:extLst>
              <a:ext uri="{FF2B5EF4-FFF2-40B4-BE49-F238E27FC236}">
                <a16:creationId xmlns:a16="http://schemas.microsoft.com/office/drawing/2014/main" id="{5B69116B-AA29-2397-1B8D-25BC68E9368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3CSE   2018</a:t>
            </a:r>
            <a:endParaRPr lang="en-IN" altLang="en-US">
              <a:solidFill>
                <a:schemeClr val="tx2"/>
              </a:solidFill>
            </a:endParaRPr>
          </a:p>
        </p:txBody>
      </p:sp>
      <p:sp>
        <p:nvSpPr>
          <p:cNvPr id="31748" name="Footer Placeholder 4">
            <a:extLst>
              <a:ext uri="{FF2B5EF4-FFF2-40B4-BE49-F238E27FC236}">
                <a16:creationId xmlns:a16="http://schemas.microsoft.com/office/drawing/2014/main" id="{FD50B4A2-507E-5FA2-22CE-E08FB1BDF5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>
                <a:solidFill>
                  <a:schemeClr val="tx2"/>
                </a:solidFill>
              </a:rPr>
              <a:t>B.E (CSE-A) SEM-VI  FAY 2022-23  </a:t>
            </a:r>
          </a:p>
        </p:txBody>
      </p:sp>
      <p:pic>
        <p:nvPicPr>
          <p:cNvPr id="31750" name="image26.png" descr="Shape, rectangle&#10;&#10;Description automatically generated">
            <a:extLst>
              <a:ext uri="{FF2B5EF4-FFF2-40B4-BE49-F238E27FC236}">
                <a16:creationId xmlns:a16="http://schemas.microsoft.com/office/drawing/2014/main" id="{8F9C44D6-77E5-7979-A7A6-D545CCB13AAF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9588" y="1987550"/>
            <a:ext cx="7772400" cy="190341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627FB0-ABF8-EE96-E3BF-57EC9C73463C}"/>
              </a:ext>
            </a:extLst>
          </p:cNvPr>
          <p:cNvSpPr txBox="1"/>
          <p:nvPr/>
        </p:nvSpPr>
        <p:spPr>
          <a:xfrm>
            <a:off x="117475" y="3968750"/>
            <a:ext cx="1682750" cy="9953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30505" indent="123825">
              <a:lnSpc>
                <a:spcPct val="103000"/>
              </a:lnSpc>
              <a:spcBef>
                <a:spcPts val="515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Short range</a:t>
            </a:r>
          </a:p>
          <a:p>
            <a:pPr marL="230505" indent="123825">
              <a:lnSpc>
                <a:spcPct val="103000"/>
              </a:lnSpc>
              <a:spcBef>
                <a:spcPts val="515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local</a:t>
            </a:r>
            <a:r>
              <a:rPr lang="en-US" spc="-9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connectivity</a:t>
            </a:r>
            <a:endParaRPr lang="en-I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FC12A3-E5EB-3BB6-7292-7773A6C754ED}"/>
              </a:ext>
            </a:extLst>
          </p:cNvPr>
          <p:cNvSpPr txBox="1"/>
          <p:nvPr/>
        </p:nvSpPr>
        <p:spPr>
          <a:xfrm>
            <a:off x="1822450" y="4033838"/>
            <a:ext cx="1911350" cy="930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83820" indent="52070">
              <a:lnSpc>
                <a:spcPct val="103000"/>
              </a:lnSpc>
              <a:spcBef>
                <a:spcPts val="515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Star topology for long range radio </a:t>
            </a:r>
            <a:r>
              <a:rPr lang="en-US" spc="-1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connectivity</a:t>
            </a:r>
            <a:endParaRPr lang="en-I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1753" name="TextBox 12">
            <a:extLst>
              <a:ext uri="{FF2B5EF4-FFF2-40B4-BE49-F238E27FC236}">
                <a16:creationId xmlns:a16="http://schemas.microsoft.com/office/drawing/2014/main" id="{B49FE4A4-CD0C-A318-74DE-EEB0BEDB5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059238"/>
            <a:ext cx="3962400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1873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513"/>
              </a:spcBef>
            </a:pPr>
            <a:r>
              <a:rPr lang="en-US" altLang="en-US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Wired backhaul,</a:t>
            </a:r>
            <a:endParaRPr lang="en-IN" altLang="en-US" sz="320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13"/>
              </a:spcBef>
            </a:pPr>
            <a:r>
              <a:rPr lang="en-US" altLang="en-US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TCP/IP </a:t>
            </a:r>
          </a:p>
          <a:p>
            <a:pPr>
              <a:spcBef>
                <a:spcPts val="513"/>
              </a:spcBef>
            </a:pPr>
            <a:r>
              <a:rPr lang="en-US" altLang="en-US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(e.g., MQTT)</a:t>
            </a:r>
            <a:endParaRPr lang="en-I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54" name="TextBox 14">
            <a:extLst>
              <a:ext uri="{FF2B5EF4-FFF2-40B4-BE49-F238E27FC236}">
                <a16:creationId xmlns:a16="http://schemas.microsoft.com/office/drawing/2014/main" id="{E858B223-2F5A-FF73-C686-99098195B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5063" y="2517775"/>
            <a:ext cx="6172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LPWAN                Access n/w        Cloud and       Applications</a:t>
            </a:r>
          </a:p>
          <a:p>
            <a:r>
              <a:rPr lang="en-IN" altLang="en-US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servers</a:t>
            </a:r>
            <a:br>
              <a:rPr lang="en-IN" altLang="en-US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altLang="en-US">
              <a:solidFill>
                <a:srgbClr val="FF00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1755" name="TextBox 16">
            <a:extLst>
              <a:ext uri="{FF2B5EF4-FFF2-40B4-BE49-F238E27FC236}">
                <a16:creationId xmlns:a16="http://schemas.microsoft.com/office/drawing/2014/main" id="{0FDF91C5-746D-5555-1C34-E232EBBC2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2230438"/>
            <a:ext cx="168275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0188" indent="1238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3000"/>
              </a:lnSpc>
              <a:spcBef>
                <a:spcPts val="513"/>
              </a:spcBef>
            </a:pPr>
            <a:r>
              <a:rPr lang="en-US" altLang="en-US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 range</a:t>
            </a:r>
          </a:p>
          <a:p>
            <a:pPr>
              <a:lnSpc>
                <a:spcPct val="103000"/>
              </a:lnSpc>
              <a:spcBef>
                <a:spcPts val="513"/>
              </a:spcBef>
            </a:pPr>
            <a:r>
              <a:rPr lang="en-US" altLang="en-US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</a:t>
            </a:r>
            <a:endParaRPr lang="en-IN" altLang="en-US" b="1" i="1">
              <a:solidFill>
                <a:srgbClr val="FF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14BE93-A6B1-80A9-03C3-1990658F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9B1A-5AEF-4608-8AF5-E6D30DA6852E}" type="slidenum">
              <a:rPr lang="en-IN" altLang="en-US"/>
              <a:pPr>
                <a:defRPr/>
              </a:pPr>
              <a:t>23</a:t>
            </a:fld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C0D65213-A5FD-CD24-181B-FBD41073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/>
          <a:lstStyle/>
          <a:p>
            <a:r>
              <a:rPr lang="en-IN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Sigfox -- BPSK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5F9019E8-DB0B-5391-95BB-714DA7763AE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1000" y="1004888"/>
            <a:ext cx="8763000" cy="5395912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 b="1" i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Binary Phase Shift Keying</a:t>
            </a:r>
            <a:endParaRPr lang="en-US" altLang="en-US" sz="2000" b="1" i="1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 b="1" i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Modulation: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Modulation is the process of converting data into radio waves by adding information to an electronic or optical carrier signal. A carrier signal is one with a steady waveform(Sin, Cos) -- constant height, or amplitude, and frequency.</a:t>
            </a:r>
            <a:endParaRPr lang="en-IN" altLang="en-US" sz="200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2000"/>
              </a:lnSpc>
              <a:spcBef>
                <a:spcPts val="650"/>
              </a:spcBef>
            </a:pPr>
            <a:r>
              <a:rPr lang="en-US" altLang="en-US" sz="20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Phase-shift keying (PSK) is a modulation technique that transmits data by changing the phase of the reference signal, which is called carrier wave. This technique is </a:t>
            </a:r>
            <a:r>
              <a:rPr lang="en-US" altLang="en-US" sz="2000" b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widely used for data transmission RFIDs, wireless LANs, and Bluetooth. </a:t>
            </a:r>
          </a:p>
          <a:p>
            <a:pPr marL="0" indent="0" algn="just">
              <a:lnSpc>
                <a:spcPct val="102000"/>
              </a:lnSpc>
              <a:spcBef>
                <a:spcPts val="650"/>
              </a:spcBef>
            </a:pPr>
            <a:r>
              <a:rPr lang="en-US" altLang="en-US" sz="20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phase shift keying (BPSK) is the simplest form of PSK. I</a:t>
            </a:r>
            <a:r>
              <a:rPr lang="en-US" altLang="en-US" sz="2000" b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uses two phases that are separated by an angle of 180°</a:t>
            </a:r>
            <a:r>
              <a:rPr lang="en-US" altLang="en-US" sz="20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Since there are two phases, this technique is also called 2-PSK.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2000"/>
              </a:lnSpc>
              <a:spcBef>
                <a:spcPts val="25"/>
              </a:spcBef>
            </a:pPr>
            <a:r>
              <a:rPr lang="en-US" altLang="en-US" sz="20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Sigfox is widely used for applications that send small, infrequent bursts of data. </a:t>
            </a:r>
          </a:p>
          <a:p>
            <a:pPr marL="0" indent="0" algn="just">
              <a:lnSpc>
                <a:spcPct val="102000"/>
              </a:lnSpc>
              <a:spcBef>
                <a:spcPts val="25"/>
              </a:spcBef>
            </a:pPr>
            <a:r>
              <a:rPr lang="en-US" altLang="en-US" sz="20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Alarm systems, location monitoring systems, and simple metering           systems.</a:t>
            </a:r>
          </a:p>
          <a:p>
            <a:pPr marL="0" indent="0"/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2" name="Footer Placeholder 4">
            <a:extLst>
              <a:ext uri="{FF2B5EF4-FFF2-40B4-BE49-F238E27FC236}">
                <a16:creationId xmlns:a16="http://schemas.microsoft.com/office/drawing/2014/main" id="{7CE5B049-F5E0-159C-E86D-AC7AF39229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>
                <a:solidFill>
                  <a:schemeClr val="tx2"/>
                </a:solidFill>
              </a:rPr>
              <a:t>B.E (CSE-A) SEM-VI  FAY 2022-23 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EE3C7E-CE32-BDCC-92A6-1CBCB276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9B1A-5AEF-4608-8AF5-E6D30DA6852E}" type="slidenum">
              <a:rPr lang="en-IN" altLang="en-US"/>
              <a:pPr>
                <a:defRPr/>
              </a:pPr>
              <a:t>24</a:t>
            </a:fld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8F6B4EF2-119B-3143-53EE-BD176B6E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/>
            <a:r>
              <a:rPr lang="en-I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Sigfox </a:t>
            </a:r>
          </a:p>
        </p:txBody>
      </p:sp>
      <p:sp>
        <p:nvSpPr>
          <p:cNvPr id="33796" name="Content Placeholder 2">
            <a:extLst>
              <a:ext uri="{FF2B5EF4-FFF2-40B4-BE49-F238E27FC236}">
                <a16:creationId xmlns:a16="http://schemas.microsoft.com/office/drawing/2014/main" id="{EA8C12BC-E618-F664-B5A1-4C4DF2784F0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20713" y="1066800"/>
            <a:ext cx="8377237" cy="5600700"/>
          </a:xfrm>
        </p:spPr>
        <p:txBody>
          <a:bodyPr/>
          <a:lstStyle/>
          <a:p>
            <a:pPr marL="139700" algn="just">
              <a:lnSpc>
                <a:spcPct val="102000"/>
              </a:lnSpc>
              <a:spcBef>
                <a:spcPts val="625"/>
              </a:spcBef>
            </a:pPr>
            <a:r>
              <a:rPr lang="en-US" altLang="en-US" sz="24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popular in the LPWAN industry. </a:t>
            </a:r>
          </a:p>
          <a:p>
            <a:pPr marL="139700" algn="just">
              <a:lnSpc>
                <a:spcPct val="102000"/>
              </a:lnSpc>
              <a:spcBef>
                <a:spcPts val="625"/>
              </a:spcBef>
            </a:pPr>
            <a:r>
              <a:rPr lang="en-US" altLang="en-US" sz="24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has partnership with a lot of vendors in the radio space such as </a:t>
            </a:r>
            <a:r>
              <a:rPr lang="en-US" altLang="en-US" sz="2400" b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Texas Instruments, Silicon Labs, and Axom.</a:t>
            </a:r>
          </a:p>
          <a:p>
            <a:pPr marL="139700" algn="just">
              <a:lnSpc>
                <a:spcPct val="102000"/>
              </a:lnSpc>
              <a:spcBef>
                <a:spcPts val="625"/>
              </a:spcBef>
            </a:pPr>
            <a:r>
              <a:rPr lang="en-US" altLang="en-US" sz="24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Sigfox 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</a:t>
            </a:r>
            <a:r>
              <a:rPr lang="en-US" altLang="en-US" sz="24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networks</a:t>
            </a:r>
          </a:p>
          <a:p>
            <a:pPr marL="139700" algn="just">
              <a:lnSpc>
                <a:spcPct val="102000"/>
              </a:lnSpc>
              <a:spcBef>
                <a:spcPts val="625"/>
              </a:spcBef>
            </a:pPr>
            <a:r>
              <a:rPr lang="en-US" altLang="en-US" sz="24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supports for </a:t>
            </a:r>
            <a:r>
              <a:rPr lang="en-US" altLang="en-US" sz="2400" b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uplink </a:t>
            </a:r>
            <a:r>
              <a:rPr lang="en-US" altLang="en-US" sz="24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only sensor applications. Because of this restriction , It can transfer only </a:t>
            </a:r>
            <a:r>
              <a:rPr lang="en-US" altLang="en-US" sz="2400" b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bytes </a:t>
            </a:r>
            <a:r>
              <a:rPr lang="en-US" altLang="en-US" sz="24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a time and </a:t>
            </a:r>
            <a:r>
              <a:rPr lang="en-US" altLang="en-US" sz="2400" b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messages </a:t>
            </a:r>
            <a:r>
              <a:rPr lang="en-US" altLang="en-US" sz="24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 day. </a:t>
            </a:r>
          </a:p>
          <a:p>
            <a:pPr marL="139700" algn="just">
              <a:lnSpc>
                <a:spcPct val="102000"/>
              </a:lnSpc>
              <a:spcBef>
                <a:spcPts val="625"/>
              </a:spcBef>
            </a:pPr>
            <a:r>
              <a:rPr lang="en-US" altLang="en-US" sz="24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limits the usability of technology only for very simple devices. </a:t>
            </a:r>
            <a:r>
              <a:rPr lang="en-US" altLang="en-US" sz="2000" b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 Street lighting. Smart lighting and Gas level finding</a:t>
            </a:r>
          </a:p>
          <a:p>
            <a:pPr marL="139700" algn="just">
              <a:lnSpc>
                <a:spcPct val="102000"/>
              </a:lnSpc>
              <a:spcBef>
                <a:spcPts val="625"/>
              </a:spcBef>
            </a:pPr>
            <a:r>
              <a:rPr lang="en-US" altLang="en-US" sz="24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Sigfox uses antennas that are set up on towers in order to receive data from devices such as parking sensors and water sensors. </a:t>
            </a:r>
          </a:p>
          <a:p>
            <a:pPr marL="139700" algn="just">
              <a:lnSpc>
                <a:spcPct val="102000"/>
              </a:lnSpc>
              <a:spcBef>
                <a:spcPts val="625"/>
              </a:spcBef>
            </a:pPr>
            <a:r>
              <a:rPr lang="en-US" altLang="en-US" sz="24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transmissions range: </a:t>
            </a:r>
            <a:r>
              <a:rPr lang="en-US" altLang="en-US" sz="2400" b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868 or 915 MHz frequency bands.</a:t>
            </a:r>
            <a:endParaRPr lang="en-I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63169A-35EF-B62C-5131-63BA7CCC1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B.E (CSE-A) SEM-VI  FAY 2022-23  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780ADC-0B59-F4AF-0697-F8ED62B4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9B1A-5AEF-4608-8AF5-E6D30DA6852E}" type="slidenum">
              <a:rPr lang="en-IN" altLang="en-US"/>
              <a:pPr>
                <a:defRPr/>
              </a:pPr>
              <a:t>25</a:t>
            </a:fld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DEBCCA49-7E08-5038-7773-FE68992F4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00"/>
            <a:ext cx="7772400" cy="533400"/>
          </a:xfrm>
        </p:spPr>
        <p:txBody>
          <a:bodyPr/>
          <a:lstStyle/>
          <a:p>
            <a:r>
              <a:rPr lang="en-US" altLang="en-US" sz="2800" b="1" u="sng">
                <a:solidFill>
                  <a:srgbClr val="FF0000"/>
                </a:solidFill>
                <a:latin typeface="Times New Roman" panose="02020603050405020304" pitchFamily="18" charset="0"/>
                <a:ea typeface="Georgia" panose="02040502050405020303" pitchFamily="18" charset="0"/>
                <a:cs typeface="Georgia" panose="02040502050405020303" pitchFamily="18" charset="0"/>
                <a:hlinkClick r:id="rId2" action="ppaction://hlinkfile"/>
              </a:rPr>
              <a:t>2. Weightless</a:t>
            </a:r>
            <a:br>
              <a:rPr lang="en-IN" altLang="en-US" b="1" i="1">
                <a:solidFill>
                  <a:srgbClr val="FF0000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</a:br>
            <a:endParaRPr lang="en-IN" altLang="en-US">
              <a:solidFill>
                <a:srgbClr val="FF0000"/>
              </a:solidFill>
            </a:endParaRP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B3BC0C57-22C2-85C1-AC56-B8A6F9F1222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31825" y="533400"/>
            <a:ext cx="8366125" cy="6134100"/>
          </a:xfrm>
        </p:spPr>
        <p:txBody>
          <a:bodyPr/>
          <a:lstStyle/>
          <a:p>
            <a:pPr marL="139700" algn="just">
              <a:lnSpc>
                <a:spcPct val="102000"/>
              </a:lnSpc>
              <a:spcBef>
                <a:spcPts val="625"/>
              </a:spcBef>
            </a:pPr>
            <a:r>
              <a:rPr lang="en-US" altLang="en-US" sz="1800">
                <a:solidFill>
                  <a:srgbClr val="231F20"/>
                </a:solidFill>
                <a:latin typeface="Times New Roman" panose="02020603050405020304" pitchFamily="18" charset="0"/>
              </a:rPr>
              <a:t>Weightless is an open LPWAN standard. It operates in sub-1GHz unlicensed spectrum. Weightless has three open standards:</a:t>
            </a:r>
            <a:endParaRPr lang="en-IN" altLang="en-US" sz="1800">
              <a:solidFill>
                <a:srgbClr val="231F20"/>
              </a:solidFill>
              <a:latin typeface="Times New Roman" panose="02020603050405020304" pitchFamily="18" charset="0"/>
            </a:endParaRPr>
          </a:p>
          <a:p>
            <a:pPr marL="139700">
              <a:buClr>
                <a:srgbClr val="231F20"/>
              </a:buClr>
              <a:buSzPts val="1100"/>
              <a:buFont typeface="DejaVu Sans"/>
              <a:buChar char="◾"/>
            </a:pPr>
            <a:r>
              <a:rPr lang="en-US" altLang="en-US" sz="1800">
                <a:solidFill>
                  <a:srgbClr val="231F20"/>
                </a:solidFill>
                <a:latin typeface="Times New Roman" panose="02020603050405020304" pitchFamily="18" charset="0"/>
              </a:rPr>
              <a:t>Weightless-P</a:t>
            </a:r>
            <a:endParaRPr lang="en-IN" altLang="en-US" sz="1800">
              <a:solidFill>
                <a:srgbClr val="231F20"/>
              </a:solidFill>
              <a:latin typeface="Times New Roman" panose="02020603050405020304" pitchFamily="18" charset="0"/>
            </a:endParaRPr>
          </a:p>
          <a:p>
            <a:pPr marL="139700">
              <a:spcBef>
                <a:spcPts val="25"/>
              </a:spcBef>
              <a:buClr>
                <a:srgbClr val="231F20"/>
              </a:buClr>
              <a:buSzPts val="1100"/>
              <a:buFont typeface="DejaVu Sans"/>
              <a:buChar char="◾"/>
            </a:pPr>
            <a:r>
              <a:rPr lang="en-US" altLang="en-US" sz="1800">
                <a:solidFill>
                  <a:srgbClr val="231F20"/>
                </a:solidFill>
                <a:latin typeface="Times New Roman" panose="02020603050405020304" pitchFamily="18" charset="0"/>
              </a:rPr>
              <a:t>Weightless-N</a:t>
            </a:r>
            <a:endParaRPr lang="en-IN" altLang="en-US" sz="1800">
              <a:solidFill>
                <a:srgbClr val="231F20"/>
              </a:solidFill>
              <a:latin typeface="Times New Roman" panose="02020603050405020304" pitchFamily="18" charset="0"/>
            </a:endParaRPr>
          </a:p>
          <a:p>
            <a:pPr marL="139700">
              <a:spcBef>
                <a:spcPts val="25"/>
              </a:spcBef>
              <a:buClr>
                <a:srgbClr val="231F20"/>
              </a:buClr>
              <a:buSzPts val="1100"/>
              <a:buFont typeface="DejaVu Sans"/>
              <a:buChar char="◾"/>
            </a:pPr>
            <a:r>
              <a:rPr lang="en-US" altLang="en-US" sz="1800">
                <a:solidFill>
                  <a:srgbClr val="231F20"/>
                </a:solidFill>
                <a:latin typeface="Times New Roman" panose="02020603050405020304" pitchFamily="18" charset="0"/>
              </a:rPr>
              <a:t>Weightless-W</a:t>
            </a:r>
            <a:endParaRPr lang="en-IN" altLang="en-US" sz="1800">
              <a:solidFill>
                <a:srgbClr val="231F20"/>
              </a:solidFill>
              <a:latin typeface="Times New Roman" panose="02020603050405020304" pitchFamily="18" charset="0"/>
            </a:endParaRPr>
          </a:p>
          <a:p>
            <a:pPr marL="139700">
              <a:buFont typeface="Wingdings 2" panose="05020102010507070707" pitchFamily="18" charset="2"/>
              <a:buNone/>
            </a:pPr>
            <a:r>
              <a:rPr lang="en-US" altLang="en-US" sz="1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2.1  Weightless-P</a:t>
            </a:r>
            <a:endParaRPr lang="en-IN" altLang="en-US" sz="1800" b="1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algn="just">
              <a:lnSpc>
                <a:spcPct val="102000"/>
              </a:lnSpc>
              <a:spcBef>
                <a:spcPts val="650"/>
              </a:spcBef>
            </a:pPr>
            <a:r>
              <a:rPr lang="en-US" altLang="en-US" sz="1800">
                <a:solidFill>
                  <a:srgbClr val="231F20"/>
                </a:solidFill>
                <a:latin typeface="Times New Roman" panose="02020603050405020304" pitchFamily="18" charset="0"/>
              </a:rPr>
              <a:t>This standard offers </a:t>
            </a:r>
            <a:r>
              <a:rPr lang="en-US" altLang="en-US" sz="1800" b="1">
                <a:solidFill>
                  <a:srgbClr val="231F20"/>
                </a:solidFill>
                <a:latin typeface="Times New Roman" panose="02020603050405020304" pitchFamily="18" charset="0"/>
              </a:rPr>
              <a:t>bidirectional</a:t>
            </a:r>
            <a:r>
              <a:rPr lang="en-US" altLang="en-US" sz="1800">
                <a:solidFill>
                  <a:srgbClr val="231F20"/>
                </a:solidFill>
                <a:latin typeface="Times New Roman" panose="02020603050405020304" pitchFamily="18" charset="0"/>
              </a:rPr>
              <a:t> communication. </a:t>
            </a:r>
          </a:p>
          <a:p>
            <a:pPr marL="139700" algn="just">
              <a:lnSpc>
                <a:spcPct val="102000"/>
              </a:lnSpc>
              <a:spcBef>
                <a:spcPts val="650"/>
              </a:spcBef>
            </a:pPr>
            <a:r>
              <a:rPr lang="en-US" altLang="en-US" sz="1800">
                <a:solidFill>
                  <a:srgbClr val="231F20"/>
                </a:solidFill>
                <a:latin typeface="Times New Roman" panose="02020603050405020304" pitchFamily="18" charset="0"/>
              </a:rPr>
              <a:t>It uses a narrow band modulation scheme in order to provide bidirectional communications capability. </a:t>
            </a:r>
          </a:p>
          <a:p>
            <a:pPr marL="139700" algn="just">
              <a:lnSpc>
                <a:spcPct val="102000"/>
              </a:lnSpc>
              <a:spcBef>
                <a:spcPts val="650"/>
              </a:spcBef>
            </a:pPr>
            <a:r>
              <a:rPr lang="en-US" altLang="en-US" sz="1800">
                <a:solidFill>
                  <a:srgbClr val="231F20"/>
                </a:solidFill>
                <a:latin typeface="Times New Roman" panose="02020603050405020304" pitchFamily="18" charset="0"/>
              </a:rPr>
              <a:t>Provides very high quality of service (QoS) parameter that are best in IoT sector</a:t>
            </a:r>
          </a:p>
          <a:p>
            <a:pPr marL="139700" algn="just">
              <a:lnSpc>
                <a:spcPct val="102000"/>
              </a:lnSpc>
              <a:spcBef>
                <a:spcPts val="650"/>
              </a:spcBef>
            </a:pPr>
            <a:r>
              <a:rPr lang="en-US" altLang="en-US" sz="1800" u="sng">
                <a:solidFill>
                  <a:srgbClr val="00B0F0"/>
                </a:solidFill>
                <a:latin typeface="Times New Roman" panose="02020603050405020304" pitchFamily="18" charset="0"/>
              </a:rPr>
              <a:t>Weightless-P will offer:</a:t>
            </a:r>
          </a:p>
          <a:p>
            <a:pPr lvl="1" algn="just">
              <a:lnSpc>
                <a:spcPct val="102000"/>
              </a:lnSpc>
              <a:spcBef>
                <a:spcPts val="650"/>
              </a:spcBef>
              <a:buFont typeface="Wingdings" panose="05000000000000000000" pitchFamily="2" charset="2"/>
              <a:buChar char="v"/>
            </a:pPr>
            <a:r>
              <a:rPr lang="en-US" altLang="en-US" sz="1600">
                <a:solidFill>
                  <a:srgbClr val="231F20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en-US" sz="1800">
                <a:solidFill>
                  <a:srgbClr val="231F20"/>
                </a:solidFill>
                <a:latin typeface="Times New Roman" panose="02020603050405020304" pitchFamily="18" charset="0"/>
              </a:rPr>
              <a:t>The committed performance rate</a:t>
            </a:r>
          </a:p>
          <a:p>
            <a:pPr lvl="1" algn="just">
              <a:lnSpc>
                <a:spcPct val="102000"/>
              </a:lnSpc>
              <a:spcBef>
                <a:spcPts val="650"/>
              </a:spcBef>
              <a:buFont typeface="Wingdings" panose="05000000000000000000" pitchFamily="2" charset="2"/>
              <a:buChar char="v"/>
            </a:pPr>
            <a:r>
              <a:rPr lang="en-US" altLang="en-US" sz="1800">
                <a:solidFill>
                  <a:srgbClr val="231F20"/>
                </a:solidFill>
                <a:latin typeface="Times New Roman" panose="02020603050405020304" pitchFamily="18" charset="0"/>
              </a:rPr>
              <a:t>       Network reliability, and </a:t>
            </a:r>
          </a:p>
          <a:p>
            <a:pPr lvl="1" algn="just">
              <a:lnSpc>
                <a:spcPct val="102000"/>
              </a:lnSpc>
              <a:spcBef>
                <a:spcPts val="650"/>
              </a:spcBef>
              <a:buFont typeface="Wingdings" panose="05000000000000000000" pitchFamily="2" charset="2"/>
              <a:buChar char="v"/>
            </a:pPr>
            <a:r>
              <a:rPr lang="en-US" altLang="en-US" sz="1800">
                <a:solidFill>
                  <a:srgbClr val="231F20"/>
                </a:solidFill>
                <a:latin typeface="Times New Roman" panose="02020603050405020304" pitchFamily="18" charset="0"/>
              </a:rPr>
              <a:t>       Security parameters </a:t>
            </a:r>
          </a:p>
          <a:p>
            <a:pPr lvl="1" algn="just">
              <a:lnSpc>
                <a:spcPct val="102000"/>
              </a:lnSpc>
              <a:spcBef>
                <a:spcPts val="650"/>
              </a:spcBef>
              <a:buFont typeface="Wingdings" panose="05000000000000000000" pitchFamily="2" charset="2"/>
              <a:buChar char="v"/>
            </a:pPr>
            <a:r>
              <a:rPr lang="en-US" altLang="en-US" sz="1800">
                <a:solidFill>
                  <a:srgbClr val="231F20"/>
                </a:solidFill>
                <a:latin typeface="Times New Roman" panose="02020603050405020304" pitchFamily="18" charset="0"/>
              </a:rPr>
              <a:t>       Low Cost  when compared to LPWAN       </a:t>
            </a:r>
          </a:p>
          <a:p>
            <a:pPr lvl="1" algn="just">
              <a:lnSpc>
                <a:spcPct val="102000"/>
              </a:lnSpc>
              <a:spcBef>
                <a:spcPts val="650"/>
              </a:spcBef>
              <a:buFont typeface="Wingdings" panose="05000000000000000000" pitchFamily="2" charset="2"/>
              <a:buChar char="v"/>
            </a:pPr>
            <a:r>
              <a:rPr lang="en-US" altLang="en-US" sz="1800">
                <a:solidFill>
                  <a:srgbClr val="231F20"/>
                </a:solidFill>
                <a:latin typeface="Times New Roman" panose="02020603050405020304" pitchFamily="18" charset="0"/>
              </a:rPr>
              <a:t>       IT consume less than </a:t>
            </a:r>
            <a:r>
              <a:rPr lang="en-US" altLang="en-US" sz="1800" b="1">
                <a:solidFill>
                  <a:srgbClr val="231F20"/>
                </a:solidFill>
                <a:latin typeface="Times New Roman" panose="02020603050405020304" pitchFamily="18" charset="0"/>
              </a:rPr>
              <a:t>100 uW </a:t>
            </a:r>
            <a:r>
              <a:rPr lang="en-US" altLang="en-US" sz="1800">
                <a:solidFill>
                  <a:srgbClr val="231F20"/>
                </a:solidFill>
                <a:latin typeface="Times New Roman" panose="02020603050405020304" pitchFamily="18" charset="0"/>
              </a:rPr>
              <a:t>power consumption in an idle state. Its very</a:t>
            </a:r>
          </a:p>
          <a:p>
            <a:pPr lvl="1" algn="just">
              <a:lnSpc>
                <a:spcPct val="102000"/>
              </a:lnSpc>
              <a:spcBef>
                <a:spcPts val="65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rgbClr val="231F20"/>
                </a:solidFill>
                <a:latin typeface="Times New Roman" panose="02020603050405020304" pitchFamily="18" charset="0"/>
              </a:rPr>
              <a:t>                   low if we compare to </a:t>
            </a:r>
            <a:r>
              <a:rPr lang="en-US" altLang="en-US" sz="1800" b="1">
                <a:solidFill>
                  <a:srgbClr val="231F20"/>
                </a:solidFill>
                <a:latin typeface="Times New Roman" panose="02020603050405020304" pitchFamily="18" charset="0"/>
              </a:rPr>
              <a:t>3mW</a:t>
            </a:r>
            <a:r>
              <a:rPr lang="en-US" altLang="en-US" sz="1800">
                <a:solidFill>
                  <a:srgbClr val="231F20"/>
                </a:solidFill>
                <a:latin typeface="Times New Roman" panose="02020603050405020304" pitchFamily="18" charset="0"/>
              </a:rPr>
              <a:t> which is used by a cellular technologies</a:t>
            </a:r>
            <a:r>
              <a:rPr lang="en-US" altLang="en-US" sz="18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altLang="en-US" sz="1800"/>
          </a:p>
        </p:txBody>
      </p:sp>
      <p:sp>
        <p:nvSpPr>
          <p:cNvPr id="34820" name="Footer Placeholder 4">
            <a:extLst>
              <a:ext uri="{FF2B5EF4-FFF2-40B4-BE49-F238E27FC236}">
                <a16:creationId xmlns:a16="http://schemas.microsoft.com/office/drawing/2014/main" id="{C7579388-18AB-ADC0-B672-D816717BEC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914400" y="6172200"/>
            <a:ext cx="2819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>
                <a:solidFill>
                  <a:schemeClr val="tx2"/>
                </a:solidFill>
              </a:rPr>
              <a:t>B.E (CSE-A) SEM-VI  FAY 2022-23 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18F16D-44A1-0107-CBAC-78D57650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9B1A-5AEF-4608-8AF5-E6D30DA6852E}" type="slidenum">
              <a:rPr lang="en-IN" altLang="en-US"/>
              <a:pPr>
                <a:defRPr/>
              </a:pPr>
              <a:t>26</a:t>
            </a:fld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FF8163C6-F2A2-9B6F-62DA-5CCEB72C9CA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90500"/>
            <a:ext cx="8769350" cy="64389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2.2 Weightless-N</a:t>
            </a:r>
            <a:endParaRPr lang="en-IN" altLang="en-US" sz="2000" u="sng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2000"/>
              </a:lnSpc>
              <a:spcBef>
                <a:spcPts val="650"/>
              </a:spcBef>
            </a:pPr>
            <a:r>
              <a:rPr lang="en-US" altLang="en-US" sz="20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offers </a:t>
            </a:r>
            <a:r>
              <a:rPr lang="en-US" altLang="en-US" sz="2000" b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one-way communication</a:t>
            </a:r>
            <a:r>
              <a:rPr lang="en-US" altLang="en-US" sz="20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lnSpc>
                <a:spcPct val="102000"/>
              </a:lnSpc>
              <a:spcBef>
                <a:spcPts val="650"/>
              </a:spcBef>
            </a:pPr>
            <a:r>
              <a:rPr lang="en-US" altLang="en-US" sz="20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have a </a:t>
            </a:r>
            <a:r>
              <a:rPr lang="en-US" altLang="en-US" sz="2000" b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battery </a:t>
            </a:r>
            <a:r>
              <a:rPr lang="en-US" altLang="en-US" sz="20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 of about 10 years and have a </a:t>
            </a:r>
            <a:r>
              <a:rPr lang="en-US" altLang="en-US" sz="2000" b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network cost</a:t>
            </a:r>
            <a:r>
              <a:rPr lang="en-US" altLang="en-US" sz="20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lnSpc>
                <a:spcPct val="102000"/>
              </a:lnSpc>
              <a:spcBef>
                <a:spcPts val="650"/>
              </a:spcBef>
            </a:pPr>
            <a:r>
              <a:rPr lang="en-US" altLang="en-US" sz="20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Weightless-N standard uses </a:t>
            </a:r>
            <a:r>
              <a:rPr lang="en-US" altLang="en-US" sz="2000" b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 network </a:t>
            </a:r>
            <a:r>
              <a:rPr lang="en-US" altLang="en-US" sz="20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architecture.</a:t>
            </a:r>
          </a:p>
          <a:p>
            <a:pPr marL="0" indent="0" algn="just">
              <a:lnSpc>
                <a:spcPct val="102000"/>
              </a:lnSpc>
              <a:spcBef>
                <a:spcPts val="650"/>
              </a:spcBef>
            </a:pPr>
            <a:r>
              <a:rPr lang="en-US" altLang="en-US" sz="20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works in </a:t>
            </a:r>
            <a:r>
              <a:rPr lang="en-US" altLang="en-US" sz="2000" b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sub-GHz spectrum </a:t>
            </a:r>
            <a:r>
              <a:rPr lang="en-US" altLang="en-US" sz="20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ultra narrow band (UNB) technology. </a:t>
            </a:r>
          </a:p>
          <a:p>
            <a:pPr marL="0" indent="0" algn="just">
              <a:lnSpc>
                <a:spcPct val="102000"/>
              </a:lnSpc>
              <a:spcBef>
                <a:spcPts val="650"/>
              </a:spcBef>
              <a:buFont typeface="Wingdings 2" panose="05020102010507070707" pitchFamily="18" charset="2"/>
              <a:buNone/>
            </a:pPr>
            <a:r>
              <a:rPr lang="en-US" altLang="en-US" sz="2400" b="1" i="1" u="sng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offers:</a:t>
            </a:r>
          </a:p>
          <a:p>
            <a:pPr marL="0" indent="0" algn="just">
              <a:lnSpc>
                <a:spcPct val="102000"/>
              </a:lnSpc>
              <a:spcBef>
                <a:spcPts val="650"/>
              </a:spcBef>
            </a:pPr>
            <a:r>
              <a:rPr lang="en-US" altLang="en-US" sz="20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range of </a:t>
            </a:r>
            <a:r>
              <a:rPr lang="en-US" altLang="en-US" sz="2000" b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 kilometers </a:t>
            </a:r>
            <a:r>
              <a:rPr lang="en-US" altLang="en-US" sz="20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 in urban environments.</a:t>
            </a:r>
          </a:p>
          <a:p>
            <a:pPr marL="0" indent="0" algn="just">
              <a:lnSpc>
                <a:spcPct val="102000"/>
              </a:lnSpc>
              <a:spcBef>
                <a:spcPts val="650"/>
              </a:spcBef>
            </a:pPr>
            <a:r>
              <a:rPr lang="en-US" altLang="en-US" sz="2000" b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low power consumption</a:t>
            </a:r>
            <a:r>
              <a:rPr lang="en-US" altLang="en-US" sz="20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in turn provides a long battery life for devices.</a:t>
            </a:r>
          </a:p>
          <a:p>
            <a:pPr marL="0" indent="0" algn="just">
              <a:lnSpc>
                <a:spcPct val="102000"/>
              </a:lnSpc>
              <a:spcBef>
                <a:spcPts val="650"/>
              </a:spcBef>
            </a:pPr>
            <a:r>
              <a:rPr lang="en-US" altLang="en-US" sz="20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requires small conventional cells, minimal hardware, and incurs less network costs</a:t>
            </a:r>
          </a:p>
          <a:p>
            <a:pPr marL="0" indent="0" algn="just">
              <a:lnSpc>
                <a:spcPct val="102000"/>
              </a:lnSpc>
              <a:spcBef>
                <a:spcPts val="650"/>
              </a:spcBef>
            </a:pPr>
            <a:r>
              <a:rPr lang="en-US" altLang="en-US" sz="20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uses </a:t>
            </a:r>
            <a:r>
              <a:rPr lang="en-US" altLang="en-US" sz="2000" b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binary phase shift keying (DBPSK) </a:t>
            </a:r>
            <a:r>
              <a:rPr lang="en-US" altLang="en-US" sz="20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modulation scheme to transmit using narrow frequency bands. </a:t>
            </a:r>
          </a:p>
          <a:p>
            <a:pPr marL="0" indent="0" algn="just">
              <a:lnSpc>
                <a:spcPct val="102000"/>
              </a:lnSpc>
              <a:spcBef>
                <a:spcPts val="650"/>
              </a:spcBef>
            </a:pPr>
            <a:r>
              <a:rPr lang="en-US" altLang="en-US" sz="20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uses a </a:t>
            </a:r>
            <a:r>
              <a:rPr lang="en-US" altLang="en-US" sz="2000" b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hopping algorithm </a:t>
            </a:r>
            <a:r>
              <a:rPr lang="en-US" altLang="en-US" sz="20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order to reduce interference.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2000"/>
              </a:lnSpc>
              <a:spcBef>
                <a:spcPts val="650"/>
              </a:spcBef>
            </a:pPr>
            <a:r>
              <a:rPr lang="en-IN" altLang="en-US" sz="20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altLang="en-US" sz="2000" b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lang="en-US" altLang="en-US" sz="2000" b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encryption </a:t>
            </a:r>
            <a:r>
              <a:rPr lang="en-US" altLang="en-US" sz="20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implicit </a:t>
            </a:r>
            <a:r>
              <a:rPr lang="en-US" altLang="en-US" sz="2000" b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</a:t>
            </a:r>
            <a:r>
              <a:rPr lang="en-US" altLang="en-US" sz="20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a shared secret key    regime in order to encode transmitted information via a </a:t>
            </a:r>
            <a:r>
              <a:rPr lang="en-US" altLang="en-US" sz="2000" b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128-bit AES algorithm</a:t>
            </a:r>
            <a:r>
              <a:rPr lang="en-US" altLang="en-US" sz="20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lnSpc>
                <a:spcPct val="102000"/>
              </a:lnSpc>
              <a:spcBef>
                <a:spcPts val="650"/>
              </a:spcBef>
            </a:pPr>
            <a:r>
              <a:rPr lang="en-US" altLang="en-US" sz="20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It provide the guaranteed data transmission during mobility as well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IN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9F88CC3-4D4C-5EBE-6B20-F38737CD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B.E (CSE-A) SEM-VI  FAY 2022-23  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B1E725-AA9A-4FD2-502C-946B1793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9B1A-5AEF-4608-8AF5-E6D30DA6852E}" type="slidenum">
              <a:rPr lang="en-IN" altLang="en-US"/>
              <a:pPr>
                <a:defRPr/>
              </a:pPr>
              <a:t>27</a:t>
            </a:fld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316E7606-957E-E9BD-4E8E-B7945111680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90500"/>
            <a:ext cx="8769350" cy="64389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20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2" action="ppaction://hlinkfile"/>
            </a:endParaRP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2.3 Weightless-W</a:t>
            </a:r>
            <a:endParaRPr lang="en-US" altLang="en-US" sz="20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IN" altLang="en-US" sz="20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IN" altLang="en-US" sz="20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50"/>
              </a:spcBef>
            </a:pPr>
            <a:r>
              <a:rPr lang="en-US" altLang="en-US" sz="24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standard is the most extensively used option as </a:t>
            </a:r>
            <a:r>
              <a:rPr lang="en-US" altLang="en-US" sz="2400" b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runs in the unused TV spectrum.</a:t>
            </a:r>
          </a:p>
          <a:p>
            <a:pPr marL="0" indent="0" algn="just">
              <a:spcBef>
                <a:spcPts val="650"/>
              </a:spcBef>
            </a:pPr>
            <a:r>
              <a:rPr lang="en-US" altLang="en-US" sz="24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rates from </a:t>
            </a:r>
            <a:r>
              <a:rPr lang="en-US" altLang="en-US" sz="2400" b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Kbit/s to 10 Mbit/s </a:t>
            </a:r>
            <a:r>
              <a:rPr lang="en-US" altLang="en-US" sz="24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possible based on the link budget with the size of data packets starting from 10 bytes. </a:t>
            </a:r>
          </a:p>
          <a:p>
            <a:pPr marL="0" indent="0" algn="just">
              <a:spcBef>
                <a:spcPts val="650"/>
              </a:spcBef>
            </a:pPr>
            <a:r>
              <a:rPr lang="en-US" altLang="en-US" sz="24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no upper bound on packet size., Interrupt feature supported.</a:t>
            </a:r>
          </a:p>
          <a:p>
            <a:pPr marL="0" indent="0" algn="just">
              <a:spcBef>
                <a:spcPts val="650"/>
              </a:spcBef>
            </a:pPr>
            <a:r>
              <a:rPr lang="en-US" altLang="en-US" sz="24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overhead is extremely low, </a:t>
            </a:r>
            <a:r>
              <a:rPr lang="en-US" altLang="en-US" sz="2400" b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altLang="en-US" sz="24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50-byte packets have less than 20% overhead.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1000"/>
              </a:lnSpc>
            </a:pPr>
            <a:r>
              <a:rPr lang="en-US" altLang="en-US" sz="24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transmission modes are supported.   </a:t>
            </a:r>
          </a:p>
          <a:p>
            <a:pPr marL="0" indent="0" algn="just">
              <a:lnSpc>
                <a:spcPts val="1000"/>
              </a:lnSpc>
              <a:buFont typeface="Wingdings 2" panose="05020102010507070707" pitchFamily="18" charset="2"/>
              <a:buNone/>
            </a:pPr>
            <a:endParaRPr lang="en-US" altLang="en-US" sz="240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1000"/>
              </a:lnSpc>
              <a:buFont typeface="Wingdings 2" panose="05020102010507070707" pitchFamily="18" charset="2"/>
              <a:buNone/>
            </a:pPr>
            <a:r>
              <a:rPr lang="en-US" altLang="en-US" sz="2400" b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ex: 0ne  tp  many</a:t>
            </a:r>
            <a:endParaRPr lang="en-I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9FA4BE-B768-D268-744C-92DF1A6CE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B.E (CSE-A) SEM-VI  FAY 2022-23  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18C346-CF8D-67D3-4D23-45232394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9B1A-5AEF-4608-8AF5-E6D30DA6852E}" type="slidenum">
              <a:rPr lang="en-IN" altLang="en-US"/>
              <a:pPr>
                <a:defRPr/>
              </a:pPr>
              <a:t>28</a:t>
            </a:fld>
            <a:endParaRPr lang="en-GB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637B4D5A-8B3C-A8F3-4B09-352C8A70768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76200"/>
            <a:ext cx="8769350" cy="65913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2.3 Weightless-W</a:t>
            </a:r>
            <a:endParaRPr lang="en-US" altLang="en-US" sz="20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IN" altLang="en-US" sz="20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2000"/>
              </a:lnSpc>
              <a:spcBef>
                <a:spcPts val="13"/>
              </a:spcBef>
            </a:pPr>
            <a:r>
              <a:rPr lang="en-US" altLang="en-US" sz="24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provision layering features provide </a:t>
            </a:r>
            <a:r>
              <a:rPr lang="en-US" altLang="en-US" sz="2400" b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worldwide contracts </a:t>
            </a:r>
            <a:r>
              <a:rPr lang="en-US" altLang="en-US" sz="24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automated change of net work provider capabilities. </a:t>
            </a:r>
          </a:p>
          <a:p>
            <a:pPr marL="0" indent="0" algn="just">
              <a:lnSpc>
                <a:spcPct val="102000"/>
              </a:lnSpc>
              <a:spcBef>
                <a:spcPts val="13"/>
              </a:spcBef>
            </a:pPr>
            <a:endParaRPr lang="en-US" altLang="en-US" sz="240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2000"/>
              </a:lnSpc>
              <a:spcBef>
                <a:spcPts val="13"/>
              </a:spcBef>
            </a:pPr>
            <a:r>
              <a:rPr lang="en-US" altLang="en-US" sz="24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Terminals can </a:t>
            </a:r>
            <a:r>
              <a:rPr lang="en-US" altLang="en-US" sz="2400" b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multiple applications </a:t>
            </a:r>
            <a:r>
              <a:rPr lang="en-US" altLang="en-US" sz="24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same time, and the mobility is fully supported.</a:t>
            </a:r>
          </a:p>
          <a:p>
            <a:pPr marL="0" indent="0" algn="just">
              <a:lnSpc>
                <a:spcPct val="102000"/>
              </a:lnSpc>
              <a:spcBef>
                <a:spcPts val="13"/>
              </a:spcBef>
            </a:pPr>
            <a:endParaRPr lang="en-US" altLang="en-US" sz="240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2000"/>
              </a:lnSpc>
              <a:spcBef>
                <a:spcPts val="13"/>
              </a:spcBef>
            </a:pPr>
            <a:r>
              <a:rPr lang="en-US" altLang="en-US" sz="24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standard provides an ultra secure </a:t>
            </a:r>
            <a:r>
              <a:rPr lang="en-US" altLang="en-US" sz="2400" b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128-bit encryption </a:t>
            </a:r>
            <a:r>
              <a:rPr lang="en-US" altLang="en-US" sz="24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authentication model, which is based on a shared secret key. This standard has an extremely low complexity architecture. This straight away svaes battery life. </a:t>
            </a:r>
          </a:p>
          <a:p>
            <a:pPr marL="0" indent="0" algn="just">
              <a:lnSpc>
                <a:spcPct val="102000"/>
              </a:lnSpc>
              <a:spcBef>
                <a:spcPts val="13"/>
              </a:spcBef>
            </a:pPr>
            <a:endParaRPr lang="en-US" altLang="en-US" sz="240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2000"/>
              </a:lnSpc>
              <a:spcBef>
                <a:spcPts val="13"/>
              </a:spcBef>
            </a:pPr>
            <a:r>
              <a:rPr lang="en-US" altLang="en-US" sz="24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hopping </a:t>
            </a:r>
            <a:r>
              <a:rPr lang="en-US" altLang="en-US" sz="24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intelligent frequency planning features help to maximize throughput on congested networks.</a:t>
            </a:r>
          </a:p>
          <a:p>
            <a:pPr marL="0" indent="0" algn="just">
              <a:lnSpc>
                <a:spcPct val="102000"/>
              </a:lnSpc>
              <a:spcBef>
                <a:spcPts val="13"/>
              </a:spcBef>
            </a:pPr>
            <a:endParaRPr lang="en-US" altLang="en-US" sz="240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2000"/>
              </a:lnSpc>
              <a:spcBef>
                <a:spcPts val="13"/>
              </a:spcBef>
            </a:pPr>
            <a:r>
              <a:rPr lang="en-US" altLang="en-US" sz="24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standard offers wide range of modulation schemes and</a:t>
            </a:r>
          </a:p>
          <a:p>
            <a:pPr marL="0" indent="0" algn="just">
              <a:lnSpc>
                <a:spcPct val="102000"/>
              </a:lnSpc>
              <a:spcBef>
                <a:spcPts val="13"/>
              </a:spcBef>
            </a:pPr>
            <a:r>
              <a:rPr lang="en-US" altLang="en-US" sz="24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spreading factors. The range is about </a:t>
            </a:r>
            <a:r>
              <a:rPr lang="en-US" altLang="en-US" sz="2400" b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km in indoor </a:t>
            </a:r>
            <a:r>
              <a:rPr lang="en-US" altLang="en-US" sz="24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terminals. </a:t>
            </a:r>
            <a:endParaRPr lang="en-IN" altLang="en-US" sz="2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FC8CF9-0B21-0286-4426-2C1027E5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B.E (CSE-A) SEM-VI  FAY 2022-23  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F9F98A-E705-EC5D-21D0-24BC7CC2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9B1A-5AEF-4608-8AF5-E6D30DA6852E}" type="slidenum">
              <a:rPr lang="en-IN" altLang="en-US"/>
              <a:pPr>
                <a:defRPr/>
              </a:pPr>
              <a:t>29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E218550-41B0-8FC4-E460-1097E9883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458200" cy="609600"/>
          </a:xfrm>
        </p:spPr>
        <p:txBody>
          <a:bodyPr/>
          <a:lstStyle/>
          <a:p>
            <a:pPr eaLnBrk="1" hangingPunct="1"/>
            <a:r>
              <a:rPr lang="en-US" altLang="en-US" sz="2200" b="1">
                <a:solidFill>
                  <a:srgbClr val="FF00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Latency and bandwidth requirements of various types of IoT services</a:t>
            </a:r>
            <a:endParaRPr lang="en-IN" altLang="en-US" sz="2200" b="1">
              <a:solidFill>
                <a:srgbClr val="FF0000"/>
              </a:solidFill>
            </a:endParaRPr>
          </a:p>
        </p:txBody>
      </p:sp>
      <p:sp>
        <p:nvSpPr>
          <p:cNvPr id="11268" name="Content Placeholder 2">
            <a:extLst>
              <a:ext uri="{FF2B5EF4-FFF2-40B4-BE49-F238E27FC236}">
                <a16:creationId xmlns:a16="http://schemas.microsoft.com/office/drawing/2014/main" id="{89C4D4FF-296F-1C53-9D1F-51D544BFA23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458200" cy="54102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endParaRPr lang="en-US" altLang="en-US" sz="3200"/>
          </a:p>
        </p:txBody>
      </p:sp>
      <p:grpSp>
        <p:nvGrpSpPr>
          <p:cNvPr id="11269" name="Group 28">
            <a:extLst>
              <a:ext uri="{FF2B5EF4-FFF2-40B4-BE49-F238E27FC236}">
                <a16:creationId xmlns:a16="http://schemas.microsoft.com/office/drawing/2014/main" id="{08B2F063-2B84-8C55-7996-E4D4C68B191E}"/>
              </a:ext>
            </a:extLst>
          </p:cNvPr>
          <p:cNvGrpSpPr>
            <a:grpSpLocks/>
          </p:cNvGrpSpPr>
          <p:nvPr/>
        </p:nvGrpSpPr>
        <p:grpSpPr bwMode="auto">
          <a:xfrm>
            <a:off x="341313" y="990600"/>
            <a:ext cx="8686800" cy="5562600"/>
            <a:chOff x="1585" y="1772"/>
            <a:chExt cx="6910" cy="3806"/>
          </a:xfrm>
        </p:grpSpPr>
        <p:pic>
          <p:nvPicPr>
            <p:cNvPr id="11270" name="Picture 29">
              <a:extLst>
                <a:ext uri="{FF2B5EF4-FFF2-40B4-BE49-F238E27FC236}">
                  <a16:creationId xmlns:a16="http://schemas.microsoft.com/office/drawing/2014/main" id="{DA2A7559-84F6-9ECF-DE6F-5ECD022F93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5" y="1772"/>
              <a:ext cx="6910" cy="3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1" name="Text Box 1694">
              <a:extLst>
                <a:ext uri="{FF2B5EF4-FFF2-40B4-BE49-F238E27FC236}">
                  <a16:creationId xmlns:a16="http://schemas.microsoft.com/office/drawing/2014/main" id="{432D7872-2DBA-A2DE-8308-F55ABB2E0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0" y="2126"/>
              <a:ext cx="1246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198438" indent="-200025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3000"/>
                </a:lnSpc>
                <a:spcBef>
                  <a:spcPts val="13"/>
                </a:spcBef>
              </a:pPr>
              <a:r>
                <a:rPr lang="en-US" altLang="en-US" sz="8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Home automation gateways</a:t>
              </a:r>
              <a:endParaRPr lang="en-IN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72" name="Text Box 1693">
              <a:extLst>
                <a:ext uri="{FF2B5EF4-FFF2-40B4-BE49-F238E27FC236}">
                  <a16:creationId xmlns:a16="http://schemas.microsoft.com/office/drawing/2014/main" id="{ADB5BC65-52DD-5C3C-41F6-AA3FD8E2D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8" y="1833"/>
              <a:ext cx="1460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13"/>
                </a:spcBef>
              </a:pPr>
              <a:r>
                <a:rPr lang="en-US" altLang="en-US" sz="800">
                  <a:solidFill>
                    <a:srgbClr val="231F2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Medium-high latency</a:t>
              </a:r>
              <a:endParaRPr lang="en-IN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ts val="588"/>
                </a:spcBef>
              </a:pPr>
              <a:r>
                <a:rPr lang="en-US" altLang="en-US" sz="800">
                  <a:solidFill>
                    <a:srgbClr val="231F2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Low latency</a:t>
              </a:r>
              <a:endParaRPr lang="en-IN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73" name="Text Box 1692">
              <a:extLst>
                <a:ext uri="{FF2B5EF4-FFF2-40B4-BE49-F238E27FC236}">
                  <a16:creationId xmlns:a16="http://schemas.microsoft.com/office/drawing/2014/main" id="{03B26DD9-919F-FCBD-625C-2D75D017C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7" y="2819"/>
              <a:ext cx="83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13"/>
                </a:spcBef>
              </a:pPr>
              <a:r>
                <a:rPr lang="en-US" altLang="en-US" sz="8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Surveillance</a:t>
              </a:r>
              <a:endParaRPr lang="en-IN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74" name="Text Box 1691">
              <a:extLst>
                <a:ext uri="{FF2B5EF4-FFF2-40B4-BE49-F238E27FC236}">
                  <a16:creationId xmlns:a16="http://schemas.microsoft.com/office/drawing/2014/main" id="{0C240310-984E-C704-29A0-0EB47FB8D3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3" y="2820"/>
              <a:ext cx="1133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13"/>
                </a:spcBef>
              </a:pPr>
              <a:r>
                <a:rPr lang="en-US" altLang="en-US" sz="8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Home education</a:t>
              </a:r>
              <a:endParaRPr lang="en-IN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75" name="Text Box 1690">
              <a:extLst>
                <a:ext uri="{FF2B5EF4-FFF2-40B4-BE49-F238E27FC236}">
                  <a16:creationId xmlns:a16="http://schemas.microsoft.com/office/drawing/2014/main" id="{DFF85505-4ACB-47A1-0CAC-5D7C909FB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3" y="2820"/>
              <a:ext cx="96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13"/>
                </a:spcBef>
              </a:pPr>
              <a:r>
                <a:rPr lang="en-US" altLang="en-US" sz="8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Mobile robots</a:t>
              </a:r>
              <a:endParaRPr lang="en-IN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1689">
              <a:extLst>
                <a:ext uri="{FF2B5EF4-FFF2-40B4-BE49-F238E27FC236}">
                  <a16:creationId xmlns:a16="http://schemas.microsoft.com/office/drawing/2014/main" id="{EDEAA6D6-6BCF-59D9-A123-7BB361515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8" y="3401"/>
              <a:ext cx="850" cy="81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upright="1"/>
            <a:lstStyle/>
            <a:p>
              <a:pPr marL="38100">
                <a:spcBef>
                  <a:spcPts val="10"/>
                </a:spcBef>
                <a:spcAft>
                  <a:spcPts val="0"/>
                </a:spcAft>
                <a:defRPr/>
              </a:pPr>
              <a:r>
                <a:rPr lang="en-US" sz="800">
                  <a:solidFill>
                    <a:srgbClr val="FFFFF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Smart grid</a:t>
              </a:r>
              <a:endParaRPr lang="en-IN" sz="11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Bef>
                  <a:spcPts val="35"/>
                </a:spcBef>
                <a:defRPr/>
              </a:pPr>
              <a:r>
                <a:rPr lang="en-US" sz="1700"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IN" sz="11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defRPr/>
              </a:pPr>
              <a:r>
                <a:rPr lang="en-US" sz="800">
                  <a:solidFill>
                    <a:srgbClr val="FFFFF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Street lamps</a:t>
              </a:r>
              <a:endParaRPr lang="en-IN" sz="11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277" name="Text Box 1688">
              <a:extLst>
                <a:ext uri="{FF2B5EF4-FFF2-40B4-BE49-F238E27FC236}">
                  <a16:creationId xmlns:a16="http://schemas.microsoft.com/office/drawing/2014/main" id="{46382117-76A2-7940-4B55-2729378BB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3315"/>
              <a:ext cx="991" cy="1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66675" indent="-66675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3000"/>
                </a:lnSpc>
                <a:spcBef>
                  <a:spcPts val="13"/>
                </a:spcBef>
              </a:pPr>
              <a:r>
                <a:rPr lang="en-US" altLang="en-US" sz="8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Remote health monitoring</a:t>
              </a:r>
              <a:endParaRPr lang="en-IN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3000"/>
                </a:lnSpc>
                <a:spcBef>
                  <a:spcPts val="1000"/>
                </a:spcBef>
              </a:pPr>
              <a:r>
                <a:rPr lang="en-US" altLang="en-US" sz="8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Assisted living wristband</a:t>
              </a:r>
              <a:endParaRPr lang="en-IN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78" name="Text Box 1687">
              <a:extLst>
                <a:ext uri="{FF2B5EF4-FFF2-40B4-BE49-F238E27FC236}">
                  <a16:creationId xmlns:a16="http://schemas.microsoft.com/office/drawing/2014/main" id="{1B270111-C502-7F7D-DE02-4C637ED31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2" y="3401"/>
              <a:ext cx="1224" cy="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ts val="13"/>
                </a:spcBef>
              </a:pPr>
              <a:r>
                <a:rPr lang="en-US" altLang="en-US" sz="8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eCall</a:t>
              </a:r>
              <a:endParaRPr lang="en-IN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ts val="38"/>
                </a:spcBef>
              </a:pPr>
              <a:r>
                <a:rPr lang="en-US" altLang="en-US" sz="1700">
                  <a:latin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en-IN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en-US" sz="8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In-car monitoring</a:t>
              </a:r>
              <a:endParaRPr lang="en-IN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79" name="Text Box 1686">
              <a:extLst>
                <a:ext uri="{FF2B5EF4-FFF2-40B4-BE49-F238E27FC236}">
                  <a16:creationId xmlns:a16="http://schemas.microsoft.com/office/drawing/2014/main" id="{B8702E02-0952-658F-47BC-807900851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5" y="4565"/>
              <a:ext cx="856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13"/>
                </a:spcBef>
              </a:pPr>
              <a:r>
                <a:rPr lang="en-US" altLang="en-US" sz="8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Smart meter</a:t>
              </a:r>
              <a:endParaRPr lang="en-IN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80" name="Text Box 1685">
              <a:extLst>
                <a:ext uri="{FF2B5EF4-FFF2-40B4-BE49-F238E27FC236}">
                  <a16:creationId xmlns:a16="http://schemas.microsoft.com/office/drawing/2014/main" id="{831EA6D5-E131-A3D2-62AA-732484CC23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3" y="4565"/>
              <a:ext cx="1072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13"/>
                </a:spcBef>
              </a:pPr>
              <a:r>
                <a:rPr lang="en-US" altLang="en-US" sz="8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Pharma sensors</a:t>
              </a:r>
              <a:endParaRPr lang="en-IN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81" name="Text Box 1684">
              <a:extLst>
                <a:ext uri="{FF2B5EF4-FFF2-40B4-BE49-F238E27FC236}">
                  <a16:creationId xmlns:a16="http://schemas.microsoft.com/office/drawing/2014/main" id="{9F6037DB-90F6-D238-18BA-536CDDB3A3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0" y="4565"/>
              <a:ext cx="607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13"/>
                </a:spcBef>
              </a:pPr>
              <a:r>
                <a:rPr lang="en-US" altLang="en-US" sz="8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Logistics</a:t>
              </a:r>
              <a:endParaRPr lang="en-IN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82" name="Text Box 1683">
              <a:extLst>
                <a:ext uri="{FF2B5EF4-FFF2-40B4-BE49-F238E27FC236}">
                  <a16:creationId xmlns:a16="http://schemas.microsoft.com/office/drawing/2014/main" id="{DA81F652-F580-B288-631F-A3BD5A3B5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0" y="5126"/>
              <a:ext cx="386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13"/>
                </a:spcBef>
              </a:pPr>
              <a:r>
                <a:rPr lang="en-US" altLang="en-US" sz="800">
                  <a:solidFill>
                    <a:srgbClr val="231F2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Fixed</a:t>
              </a:r>
              <a:endParaRPr lang="en-IN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83" name="Text Box 1682">
              <a:extLst>
                <a:ext uri="{FF2B5EF4-FFF2-40B4-BE49-F238E27FC236}">
                  <a16:creationId xmlns:a16="http://schemas.microsoft.com/office/drawing/2014/main" id="{8C270FBA-0BBD-94DF-3AB6-15FCEBD4A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2" y="5126"/>
              <a:ext cx="592" cy="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indent="15875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16000"/>
                </a:lnSpc>
                <a:spcBef>
                  <a:spcPts val="13"/>
                </a:spcBef>
              </a:pPr>
              <a:r>
                <a:rPr lang="en-US" altLang="en-US" sz="800">
                  <a:solidFill>
                    <a:srgbClr val="231F2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Limited Mobility</a:t>
              </a:r>
              <a:endParaRPr lang="en-IN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84" name="Text Box 1681">
              <a:extLst>
                <a:ext uri="{FF2B5EF4-FFF2-40B4-BE49-F238E27FC236}">
                  <a16:creationId xmlns:a16="http://schemas.microsoft.com/office/drawing/2014/main" id="{DD888B53-2560-81EC-9A3D-180D43840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0" y="5126"/>
              <a:ext cx="847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13"/>
                </a:spcBef>
              </a:pPr>
              <a:r>
                <a:rPr lang="en-US" altLang="en-US" sz="800">
                  <a:solidFill>
                    <a:srgbClr val="231F2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Fully mobile</a:t>
              </a:r>
              <a:endParaRPr lang="en-IN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0B0B91-F056-3FC8-D455-00065CE1A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B.E (CSE-A) SEM-VI  FAY 2022-23  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901B35-C42C-CFD5-1DA2-70E90CAE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9B1A-5AEF-4608-8AF5-E6D30DA6852E}" type="slidenum">
              <a:rPr lang="en-IN" altLang="en-US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B1D02CAA-D188-8512-867B-B038726E765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76200"/>
            <a:ext cx="8769350" cy="65913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2.3 Weightless-W</a:t>
            </a:r>
            <a:endParaRPr lang="en-US" altLang="en-US" sz="20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IN" altLang="en-US" sz="20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2000"/>
              </a:lnSpc>
              <a:spcBef>
                <a:spcPts val="13"/>
              </a:spcBef>
            </a:pPr>
            <a:r>
              <a:rPr lang="en-US" altLang="en-US" sz="24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provision layering features provide </a:t>
            </a:r>
            <a:r>
              <a:rPr lang="en-US" altLang="en-US" sz="2400" b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worldwide contracts </a:t>
            </a:r>
            <a:r>
              <a:rPr lang="en-US" altLang="en-US" sz="24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automated change of net work provider capabilities. </a:t>
            </a:r>
          </a:p>
          <a:p>
            <a:pPr marL="0" indent="0" algn="just">
              <a:lnSpc>
                <a:spcPct val="102000"/>
              </a:lnSpc>
              <a:spcBef>
                <a:spcPts val="13"/>
              </a:spcBef>
            </a:pPr>
            <a:endParaRPr lang="en-US" altLang="en-US" sz="240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2000"/>
              </a:lnSpc>
              <a:spcBef>
                <a:spcPts val="13"/>
              </a:spcBef>
            </a:pPr>
            <a:r>
              <a:rPr lang="en-US" altLang="en-US" sz="24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Terminals can </a:t>
            </a:r>
            <a:r>
              <a:rPr lang="en-US" altLang="en-US" sz="2400" b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multiple applications </a:t>
            </a:r>
            <a:r>
              <a:rPr lang="en-US" altLang="en-US" sz="24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same time, and the mobility is fully supported.</a:t>
            </a:r>
          </a:p>
          <a:p>
            <a:pPr marL="0" indent="0" algn="just">
              <a:lnSpc>
                <a:spcPct val="102000"/>
              </a:lnSpc>
              <a:spcBef>
                <a:spcPts val="13"/>
              </a:spcBef>
            </a:pPr>
            <a:endParaRPr lang="en-US" altLang="en-US" sz="240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2000"/>
              </a:lnSpc>
              <a:spcBef>
                <a:spcPts val="13"/>
              </a:spcBef>
            </a:pPr>
            <a:r>
              <a:rPr lang="en-US" altLang="en-US" sz="24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standard provides an ultra secure </a:t>
            </a:r>
            <a:r>
              <a:rPr lang="en-US" altLang="en-US" sz="2400" b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128-bit encryption </a:t>
            </a:r>
            <a:r>
              <a:rPr lang="en-US" altLang="en-US" sz="24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authentication model, which is based on a shared secret key. This standard has an extremely low complexity architecture. This straight away svaes battery life. </a:t>
            </a:r>
          </a:p>
          <a:p>
            <a:pPr marL="0" indent="0" algn="just">
              <a:lnSpc>
                <a:spcPct val="102000"/>
              </a:lnSpc>
              <a:spcBef>
                <a:spcPts val="13"/>
              </a:spcBef>
            </a:pPr>
            <a:endParaRPr lang="en-US" altLang="en-US" sz="240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2000"/>
              </a:lnSpc>
              <a:spcBef>
                <a:spcPts val="13"/>
              </a:spcBef>
            </a:pPr>
            <a:r>
              <a:rPr lang="en-US" altLang="en-US" sz="24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hopping </a:t>
            </a:r>
            <a:r>
              <a:rPr lang="en-US" altLang="en-US" sz="24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intelligent frequency planning features help to maximize throughput on congested networks.</a:t>
            </a:r>
          </a:p>
          <a:p>
            <a:pPr marL="0" indent="0" algn="just">
              <a:lnSpc>
                <a:spcPct val="102000"/>
              </a:lnSpc>
              <a:spcBef>
                <a:spcPts val="13"/>
              </a:spcBef>
            </a:pPr>
            <a:endParaRPr lang="en-US" altLang="en-US" sz="240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2000"/>
              </a:lnSpc>
              <a:spcBef>
                <a:spcPts val="13"/>
              </a:spcBef>
            </a:pPr>
            <a:r>
              <a:rPr lang="en-US" altLang="en-US" sz="24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standard offers wide range of modulation schemes and</a:t>
            </a:r>
          </a:p>
          <a:p>
            <a:pPr marL="0" indent="0" algn="just">
              <a:lnSpc>
                <a:spcPct val="102000"/>
              </a:lnSpc>
              <a:spcBef>
                <a:spcPts val="13"/>
              </a:spcBef>
            </a:pPr>
            <a:r>
              <a:rPr lang="en-US" altLang="en-US" sz="24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spreading factors. The range is about </a:t>
            </a:r>
            <a:r>
              <a:rPr lang="en-US" altLang="en-US" sz="2400" b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km in indoor </a:t>
            </a:r>
            <a:r>
              <a:rPr lang="en-US" altLang="en-US" sz="24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terminals. </a:t>
            </a:r>
            <a:endParaRPr lang="en-IN" altLang="en-US" sz="2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4105C6-0211-184E-049C-D5D28451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B.E (CSE-A) SEM-VI  FAY 2022-23  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DDF42A-4A11-6E47-089A-FB35AE2A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9B1A-5AEF-4608-8AF5-E6D30DA6852E}" type="slidenum">
              <a:rPr lang="en-IN" altLang="en-US"/>
              <a:pPr>
                <a:defRPr/>
              </a:pPr>
              <a:t>30</a:t>
            </a:fld>
            <a:endParaRPr lang="en-GB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D1ABCFC5-2270-38AB-102B-8D17432878C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76200"/>
            <a:ext cx="8769350" cy="6701912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IN" altLang="en-US" sz="2400" b="1" i="1">
              <a:solidFill>
                <a:srgbClr val="FF0000"/>
              </a:solidFill>
              <a:latin typeface="Times New Roman" panose="02020603050405020304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IN" altLang="en-US" sz="2400" b="1" i="1" dirty="0">
                <a:solidFill>
                  <a:srgbClr val="FF0000"/>
                </a:solidFill>
                <a:latin typeface="Times New Roman"/>
                <a:ea typeface="Georgia" panose="02040502050405020303" pitchFamily="18" charset="0"/>
                <a:cs typeface="Georgia" panose="02040502050405020303" pitchFamily="18" charset="0"/>
              </a:rPr>
              <a:t>3. LoRa (Long Range Radio)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IN" altLang="en-US" sz="1800" b="1" i="1"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0" indent="0" algn="just">
              <a:lnSpc>
                <a:spcPct val="102000"/>
              </a:lnSpc>
              <a:spcBef>
                <a:spcPts val="625"/>
              </a:spcBef>
            </a:pPr>
            <a:r>
              <a:rPr lang="en-US" altLang="en-US" sz="2000" dirty="0">
                <a:solidFill>
                  <a:srgbClr val="231F20"/>
                </a:solidFill>
                <a:latin typeface="Times New Roman"/>
                <a:cs typeface="Times New Roman"/>
              </a:rPr>
              <a:t>LoRa Alliance12 promotes use of an open standard for LoRa-based networks called LoRaWAN. </a:t>
            </a:r>
          </a:p>
          <a:p>
            <a:pPr marL="0" indent="0" algn="just">
              <a:lnSpc>
                <a:spcPct val="102000"/>
              </a:lnSpc>
              <a:spcBef>
                <a:spcPts val="625"/>
              </a:spcBef>
            </a:pPr>
            <a:r>
              <a:rPr lang="en-US" altLang="en-US" sz="2000" dirty="0">
                <a:solidFill>
                  <a:srgbClr val="231F20"/>
                </a:solidFill>
                <a:latin typeface="Times New Roman"/>
                <a:cs typeface="Times New Roman"/>
              </a:rPr>
              <a:t>LoRa stands for Long Range Radio and is mainly targeted for </a:t>
            </a:r>
            <a:r>
              <a:rPr lang="en-US" altLang="en-US" sz="2000" b="1" dirty="0">
                <a:solidFill>
                  <a:srgbClr val="231F20"/>
                </a:solidFill>
                <a:latin typeface="Times New Roman"/>
                <a:cs typeface="Times New Roman"/>
              </a:rPr>
              <a:t>M2M and IoT networks</a:t>
            </a:r>
            <a:r>
              <a:rPr lang="en-US" altLang="en-US" sz="2000" dirty="0">
                <a:solidFill>
                  <a:srgbClr val="231F20"/>
                </a:solidFill>
                <a:latin typeface="Times New Roman"/>
                <a:cs typeface="Times New Roman"/>
              </a:rPr>
              <a:t>. </a:t>
            </a:r>
          </a:p>
          <a:p>
            <a:pPr marL="0" indent="0" algn="just">
              <a:lnSpc>
                <a:spcPct val="102000"/>
              </a:lnSpc>
              <a:spcBef>
                <a:spcPts val="625"/>
              </a:spcBef>
            </a:pPr>
            <a:r>
              <a:rPr lang="en-US" altLang="en-US" sz="2000" dirty="0">
                <a:solidFill>
                  <a:srgbClr val="231F20"/>
                </a:solidFill>
                <a:latin typeface="Times New Roman"/>
                <a:cs typeface="Times New Roman"/>
              </a:rPr>
              <a:t>This standard was developed by Semtech, IBM research, and </a:t>
            </a:r>
            <a:r>
              <a:rPr lang="en-US" altLang="en-US" sz="2000" dirty="0" err="1">
                <a:solidFill>
                  <a:srgbClr val="231F20"/>
                </a:solidFill>
                <a:latin typeface="Times New Roman"/>
                <a:cs typeface="Times New Roman"/>
              </a:rPr>
              <a:t>Actility</a:t>
            </a:r>
            <a:r>
              <a:rPr lang="en-US" altLang="en-US" sz="2000" dirty="0">
                <a:solidFill>
                  <a:srgbClr val="231F20"/>
                </a:solidFill>
                <a:latin typeface="Times New Roman"/>
                <a:cs typeface="Times New Roman"/>
              </a:rPr>
              <a:t>. </a:t>
            </a:r>
            <a:endParaRPr lang="en-US" altLang="en-US" sz="20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2000"/>
              </a:lnSpc>
              <a:spcBef>
                <a:spcPts val="625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Times New Roman"/>
                <a:cs typeface="Times New Roman"/>
              </a:rPr>
              <a:t>Few main features of LoRaWAN:</a:t>
            </a:r>
          </a:p>
          <a:p>
            <a:pPr marL="0" indent="0">
              <a:spcBef>
                <a:spcPts val="13"/>
              </a:spcBef>
            </a:pPr>
            <a:r>
              <a:rPr lang="en-US" altLang="en-US" sz="2000" dirty="0">
                <a:latin typeface="Times New Roman"/>
                <a:cs typeface="Times New Roman"/>
              </a:rPr>
              <a:t> </a:t>
            </a:r>
            <a:r>
              <a:rPr lang="en-US" altLang="en-US" sz="2000" dirty="0">
                <a:solidFill>
                  <a:srgbClr val="231F20"/>
                </a:solidFill>
                <a:latin typeface="Times New Roman"/>
                <a:ea typeface="DejaVu Sans"/>
                <a:cs typeface="DejaVu Sans"/>
              </a:rPr>
              <a:t>They have three open standards that provide various types of options for end users.</a:t>
            </a:r>
            <a:endParaRPr lang="en-IN" altLang="en-US" sz="2000" dirty="0">
              <a:latin typeface="Times New Roman"/>
              <a:ea typeface="DejaVu Sans"/>
              <a:cs typeface="DejaVu Sans"/>
            </a:endParaRPr>
          </a:p>
          <a:p>
            <a:pPr marL="0" indent="0">
              <a:lnSpc>
                <a:spcPct val="101000"/>
              </a:lnSpc>
              <a:spcBef>
                <a:spcPts val="25"/>
              </a:spcBef>
              <a:buClr>
                <a:srgbClr val="231F20"/>
              </a:buClr>
              <a:buSzPts val="1100"/>
              <a:buFont typeface="DejaVu Sans"/>
              <a:buChar char="◾"/>
            </a:pPr>
            <a:r>
              <a:rPr lang="en-US" altLang="en-US" sz="2000" dirty="0">
                <a:solidFill>
                  <a:srgbClr val="231F20"/>
                </a:solidFill>
                <a:latin typeface="Times New Roman"/>
                <a:ea typeface="DejaVu Sans"/>
                <a:cs typeface="DejaVu Sans"/>
              </a:rPr>
              <a:t>Since it is an open ecosystem, there are a lot of software and vendors that are available in the market for supporting this standard.</a:t>
            </a:r>
            <a:endParaRPr lang="en-IN" altLang="en-US" sz="2000" dirty="0">
              <a:latin typeface="Times New Roman"/>
              <a:ea typeface="DejaVu Sans"/>
              <a:cs typeface="DejaVu Sans"/>
            </a:endParaRPr>
          </a:p>
          <a:p>
            <a:pPr marL="0" indent="0">
              <a:lnSpc>
                <a:spcPct val="101000"/>
              </a:lnSpc>
              <a:spcBef>
                <a:spcPts val="13"/>
              </a:spcBef>
              <a:buClr>
                <a:srgbClr val="231F20"/>
              </a:buClr>
              <a:buSzPts val="1100"/>
              <a:buFont typeface="DejaVu Sans"/>
              <a:buChar char="◾"/>
            </a:pPr>
            <a:r>
              <a:rPr lang="en-US" altLang="en-US" sz="2000" dirty="0">
                <a:solidFill>
                  <a:srgbClr val="231F20"/>
                </a:solidFill>
                <a:latin typeface="Times New Roman"/>
                <a:ea typeface="DejaVu Sans"/>
                <a:cs typeface="DejaVu Sans"/>
              </a:rPr>
              <a:t>This standard lacks many features like</a:t>
            </a:r>
            <a:r>
              <a:rPr lang="en-US" altLang="en-US" sz="2000" dirty="0">
                <a:solidFill>
                  <a:srgbClr val="FF0000"/>
                </a:solidFill>
                <a:latin typeface="Times New Roman"/>
                <a:ea typeface="DejaVu Sans"/>
                <a:cs typeface="DejaVu Sans"/>
              </a:rPr>
              <a:t> support for roaming, packetization, firmware upgrades over air</a:t>
            </a:r>
            <a:r>
              <a:rPr lang="en-US" altLang="en-US" sz="2000" dirty="0">
                <a:solidFill>
                  <a:srgbClr val="231F20"/>
                </a:solidFill>
                <a:latin typeface="Times New Roman"/>
                <a:ea typeface="DejaVu Sans"/>
                <a:cs typeface="DejaVu Sans"/>
              </a:rPr>
              <a:t>, and so on.</a:t>
            </a:r>
            <a:endParaRPr lang="en-IN" altLang="en-US" sz="2000" dirty="0">
              <a:latin typeface="Times New Roman"/>
              <a:ea typeface="DejaVu Sans"/>
              <a:cs typeface="DejaVu Sans"/>
            </a:endParaRPr>
          </a:p>
          <a:p>
            <a:pPr marL="0" indent="0">
              <a:lnSpc>
                <a:spcPct val="101000"/>
              </a:lnSpc>
              <a:spcBef>
                <a:spcPts val="25"/>
              </a:spcBef>
              <a:buClr>
                <a:srgbClr val="231F20"/>
              </a:buClr>
              <a:buSzPts val="1100"/>
              <a:buFont typeface="DejaVu Sans"/>
              <a:buChar char="◾"/>
            </a:pPr>
            <a:r>
              <a:rPr lang="en-US" altLang="en-US" sz="2000" b="1" dirty="0">
                <a:solidFill>
                  <a:srgbClr val="231F20"/>
                </a:solidFill>
                <a:latin typeface="Times New Roman"/>
                <a:ea typeface="DejaVu Sans"/>
                <a:cs typeface="DejaVu Sans"/>
              </a:rPr>
              <a:t>In order to use this standard, the network server software should be run in the cloud which mandates a subscription from a network server vendor</a:t>
            </a:r>
            <a:endParaRPr lang="en-US" altLang="en-US" sz="2000" dirty="0">
              <a:solidFill>
                <a:srgbClr val="231F20"/>
              </a:solidFill>
              <a:latin typeface="Times New Roman"/>
              <a:ea typeface="DejaVu Sans"/>
              <a:cs typeface="DejaVu Sans"/>
            </a:endParaRPr>
          </a:p>
          <a:p>
            <a:pPr marL="0" indent="0">
              <a:lnSpc>
                <a:spcPct val="101000"/>
              </a:lnSpc>
              <a:spcBef>
                <a:spcPts val="13"/>
              </a:spcBef>
              <a:buClr>
                <a:srgbClr val="231F20"/>
              </a:buClr>
              <a:buSzPts val="1100"/>
              <a:buFont typeface="DejaVu Sans"/>
              <a:buChar char="◾"/>
            </a:pPr>
            <a:r>
              <a:rPr lang="en-US" altLang="en-US" sz="2000" dirty="0">
                <a:solidFill>
                  <a:srgbClr val="FF0000"/>
                </a:solidFill>
                <a:latin typeface="Times New Roman"/>
                <a:ea typeface="DejaVu Sans"/>
                <a:cs typeface="DejaVu Sans"/>
              </a:rPr>
              <a:t>Semtech </a:t>
            </a:r>
            <a:r>
              <a:rPr lang="en-US" altLang="en-US" sz="2000" dirty="0">
                <a:solidFill>
                  <a:srgbClr val="231F20"/>
                </a:solidFill>
                <a:latin typeface="Times New Roman"/>
                <a:ea typeface="DejaVu Sans"/>
                <a:cs typeface="DejaVu Sans"/>
              </a:rPr>
              <a:t>is the only vendor that manufactures the chips that may impact the scale of production and adoption of this standard.</a:t>
            </a:r>
            <a:endParaRPr lang="en-IN" altLang="en-US" sz="2000" dirty="0">
              <a:latin typeface="Times New Roman"/>
              <a:ea typeface="DejaVu Sans"/>
              <a:cs typeface="DejaVu Sans"/>
            </a:endParaRPr>
          </a:p>
          <a:p>
            <a:pPr marL="0" indent="0"/>
            <a:endParaRPr lang="en-I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IN" altLang="en-US" sz="2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E05717-4EBB-0B3A-50FB-D8C6D449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91981" y="6331974"/>
            <a:ext cx="3962400" cy="457200"/>
          </a:xfrm>
        </p:spPr>
        <p:txBody>
          <a:bodyPr/>
          <a:lstStyle/>
          <a:p>
            <a:r>
              <a:rPr lang="en-IN"/>
              <a:t>B.E (CSE-A) SEM-VI  FAY 2022-23  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CDF634-E664-AAFF-FD41-DEEA88D1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9B1A-5AEF-4608-8AF5-E6D30DA6852E}" type="slidenum">
              <a:rPr lang="en-IN" altLang="en-US"/>
              <a:pPr>
                <a:defRPr/>
              </a:pPr>
              <a:t>31</a:t>
            </a:fld>
            <a:endParaRPr lang="en-GB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2D0F62F7-6376-8C59-2B1B-4FE5DC9E6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 anchor="ctr"/>
          <a:lstStyle/>
          <a:p>
            <a:pPr algn="ctr" eaLnBrk="1" hangingPunct="1"/>
            <a:r>
              <a:rPr lang="en-IN" altLang="en-US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Doubts</a:t>
            </a:r>
          </a:p>
        </p:txBody>
      </p:sp>
      <p:pic>
        <p:nvPicPr>
          <p:cNvPr id="40964" name="Picture 2" descr="3d Question Mark Symbol And A Person Sitting On Top Of It Stock Photo,  Picture And Royalty Free Image. Image 35515240.">
            <a:extLst>
              <a:ext uri="{FF2B5EF4-FFF2-40B4-BE49-F238E27FC236}">
                <a16:creationId xmlns:a16="http://schemas.microsoft.com/office/drawing/2014/main" id="{720DECB3-41CC-DF85-47D7-330534954146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914400"/>
            <a:ext cx="7239000" cy="5753100"/>
          </a:xfrm>
          <a:noFill/>
        </p:spPr>
      </p:pic>
      <p:pic>
        <p:nvPicPr>
          <p:cNvPr id="40965" name="Picture 6" descr="Computer Icons graphy Question mark, symbol, text, question, symbol png |  PNGWing">
            <a:extLst>
              <a:ext uri="{FF2B5EF4-FFF2-40B4-BE49-F238E27FC236}">
                <a16:creationId xmlns:a16="http://schemas.microsoft.com/office/drawing/2014/main" id="{4C67276B-8C82-66DF-4C2F-EFDA8BED1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22225"/>
            <a:ext cx="9132887" cy="683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200627-6A86-696A-A6ED-10444233A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B.E (CSE-A) SEM-VI  FAY 2022-23  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574047-4804-346B-8C53-AF1529B0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9B1A-5AEF-4608-8AF5-E6D30DA6852E}" type="slidenum">
              <a:rPr lang="en-IN" altLang="en-US"/>
              <a:pPr>
                <a:defRPr/>
              </a:pPr>
              <a:t>32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1ED57A95-B738-46DD-8CBE-362AB2D0453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6050" y="2209800"/>
            <a:ext cx="8845550" cy="2286000"/>
          </a:xfrm>
        </p:spPr>
        <p:txBody>
          <a:bodyPr/>
          <a:lstStyle/>
          <a:p>
            <a:pPr marL="0" indent="0" algn="ctr">
              <a:buNone/>
            </a:pPr>
            <a:r>
              <a:rPr lang="en-IN" altLang="en-US" sz="3600" b="1" i="1" dirty="0">
                <a:solidFill>
                  <a:srgbClr val="00B0F0"/>
                </a:solidFill>
                <a:latin typeface="Georgia"/>
                <a:ea typeface="Georgia" panose="02040502050405020303" pitchFamily="18" charset="0"/>
                <a:cs typeface="Georgia" panose="02040502050405020303" pitchFamily="18" charset="0"/>
              </a:rPr>
              <a:t>Mobile Technologies for supporting </a:t>
            </a:r>
            <a:endParaRPr lang="en-IN" altLang="en-US" sz="3200" b="1">
              <a:solidFill>
                <a:srgbClr val="00B0F0"/>
              </a:solidFill>
              <a:latin typeface="Georgia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IN" altLang="en-US" sz="3600" b="1" i="1" dirty="0">
                <a:solidFill>
                  <a:srgbClr val="00B0F0"/>
                </a:solidFill>
                <a:latin typeface="Georgia"/>
                <a:ea typeface="Georgia" panose="02040502050405020303" pitchFamily="18" charset="0"/>
                <a:cs typeface="Georgia" panose="02040502050405020303" pitchFamily="18" charset="0"/>
              </a:rPr>
              <a:t>IoT ECHO system</a:t>
            </a:r>
            <a:endParaRPr lang="en-IN" altLang="en-US" sz="3600" b="1">
              <a:solidFill>
                <a:srgbClr val="00B050"/>
              </a:solidFill>
              <a:latin typeface="Georgia"/>
            </a:endParaRPr>
          </a:p>
        </p:txBody>
      </p:sp>
      <p:sp>
        <p:nvSpPr>
          <p:cNvPr id="12292" name="Date Placeholder 3">
            <a:extLst>
              <a:ext uri="{FF2B5EF4-FFF2-40B4-BE49-F238E27FC236}">
                <a16:creationId xmlns:a16="http://schemas.microsoft.com/office/drawing/2014/main" id="{CB1B2539-4A7E-3623-5CF6-8190D2AAA99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3CSE   2018</a:t>
            </a:r>
            <a:endParaRPr lang="en-IN" altLang="en-US">
              <a:solidFill>
                <a:schemeClr val="tx2"/>
              </a:solidFill>
            </a:endParaRPr>
          </a:p>
        </p:txBody>
      </p:sp>
      <p:sp>
        <p:nvSpPr>
          <p:cNvPr id="12293" name="Footer Placeholder 4">
            <a:extLst>
              <a:ext uri="{FF2B5EF4-FFF2-40B4-BE49-F238E27FC236}">
                <a16:creationId xmlns:a16="http://schemas.microsoft.com/office/drawing/2014/main" id="{FE116741-8336-3CE7-84DD-DA3AC1E7E0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 b="1" dirty="0">
                <a:solidFill>
                  <a:schemeClr val="tx2"/>
                </a:solidFill>
                <a:latin typeface="Arial"/>
                <a:cs typeface="Arial"/>
              </a:rPr>
              <a:t>B.E (CSE-A) SEM-VI  FAY 2022-23  </a:t>
            </a:r>
            <a:endParaRPr lang="en-IN" altLang="en-US" b="1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6C73D5-DBF7-2794-49AB-79BA64C8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9B1A-5AEF-4608-8AF5-E6D30DA6852E}" type="slidenum">
              <a:rPr lang="en-IN" altLang="en-US" b="1"/>
              <a:pPr>
                <a:defRPr/>
              </a:pPr>
              <a:t>4</a:t>
            </a:fld>
            <a:endParaRPr lang="en-GB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72B144F-0FD8-4B07-0438-E98B12DF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0500"/>
            <a:ext cx="8839200" cy="800100"/>
          </a:xfrm>
        </p:spPr>
        <p:txBody>
          <a:bodyPr/>
          <a:lstStyle/>
          <a:p>
            <a:pPr marL="139700"/>
            <a:br>
              <a:rPr lang="en-IN" altLang="en-US" sz="2800" b="1" i="1">
                <a:solidFill>
                  <a:srgbClr val="FF0000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</a:br>
            <a:r>
              <a:rPr lang="en-US" altLang="en-US" sz="2800" b="1">
                <a:solidFill>
                  <a:srgbClr val="FF0000"/>
                </a:solidFill>
              </a:rPr>
              <a:t>1.   5G Technology</a:t>
            </a:r>
            <a:br>
              <a:rPr lang="en-US" altLang="en-US" sz="2800" b="1">
                <a:solidFill>
                  <a:srgbClr val="FF0000"/>
                </a:solidFill>
              </a:rPr>
            </a:br>
            <a:endParaRPr lang="en-IN" altLang="en-US" sz="2800" b="1">
              <a:solidFill>
                <a:srgbClr val="FF0000"/>
              </a:solidFill>
            </a:endParaRPr>
          </a:p>
        </p:txBody>
      </p:sp>
      <p:sp>
        <p:nvSpPr>
          <p:cNvPr id="13316" name="Content Placeholder 2">
            <a:extLst>
              <a:ext uri="{FF2B5EF4-FFF2-40B4-BE49-F238E27FC236}">
                <a16:creationId xmlns:a16="http://schemas.microsoft.com/office/drawing/2014/main" id="{5794A547-C26E-9E47-2CC1-E67B2B3B168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609600"/>
            <a:ext cx="8693150" cy="5715000"/>
          </a:xfrm>
        </p:spPr>
        <p:txBody>
          <a:bodyPr/>
          <a:lstStyle/>
          <a:p>
            <a:pPr marL="0" indent="0" algn="just">
              <a:spcBef>
                <a:spcPts val="625"/>
              </a:spcBef>
              <a:buFont typeface="Wingdings 2" panose="05020102010507070707" pitchFamily="18" charset="2"/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/>
                <a:cs typeface="Times New Roman"/>
              </a:rPr>
              <a:t>ADVANTAGES OF MOBILE NETWORKS in IoT devices:</a:t>
            </a:r>
          </a:p>
          <a:p>
            <a:pPr marL="0" indent="0" algn="just">
              <a:spcBef>
                <a:spcPts val="625"/>
              </a:spcBef>
              <a:buFont typeface="Wingdings 2" panose="05020102010507070707" pitchFamily="18" charset="2"/>
              <a:buNone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1000"/>
              </a:lnSpc>
              <a:buClr>
                <a:srgbClr val="231F20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rgbClr val="231F20"/>
                </a:solidFill>
                <a:latin typeface="Times New Roman"/>
                <a:ea typeface="DejaVu Sans"/>
                <a:cs typeface="DejaVu Sans"/>
              </a:rPr>
              <a:t>Support for massive number of devices (10–100 times more than existing networks)</a:t>
            </a:r>
          </a:p>
          <a:p>
            <a:pPr marL="0" indent="0">
              <a:lnSpc>
                <a:spcPct val="101000"/>
              </a:lnSpc>
              <a:buClr>
                <a:srgbClr val="231F20"/>
              </a:buClr>
              <a:buSzPts val="1100"/>
              <a:buFont typeface="Wingdings" panose="05000000000000000000" pitchFamily="2" charset="2"/>
              <a:buChar char="q"/>
            </a:pPr>
            <a:endParaRPr lang="en-IN" altLang="en-US" sz="2800">
              <a:latin typeface="Times New Roman" panose="02020603050405020304" pitchFamily="18" charset="0"/>
              <a:ea typeface="DejaVu Sans"/>
              <a:cs typeface="DejaVu Sans"/>
            </a:endParaRPr>
          </a:p>
          <a:p>
            <a:pPr marL="0" indent="0">
              <a:spcBef>
                <a:spcPts val="13"/>
              </a:spcBef>
              <a:buClr>
                <a:srgbClr val="231F20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rgbClr val="231F20"/>
                </a:solidFill>
                <a:latin typeface="Times New Roman"/>
                <a:ea typeface="DejaVu Sans"/>
                <a:cs typeface="DejaVu Sans"/>
              </a:rPr>
              <a:t>Support for high data rate (increase the existing data rate 10–100 times)</a:t>
            </a:r>
          </a:p>
          <a:p>
            <a:pPr marL="0" indent="0">
              <a:spcBef>
                <a:spcPts val="13"/>
              </a:spcBef>
              <a:buClr>
                <a:srgbClr val="231F20"/>
              </a:buClr>
              <a:buSzPts val="1100"/>
              <a:buFont typeface="Wingdings" panose="05000000000000000000" pitchFamily="2" charset="2"/>
              <a:buChar char="q"/>
            </a:pPr>
            <a:endParaRPr lang="en-IN" altLang="en-US" sz="2800">
              <a:latin typeface="Times New Roman" panose="02020603050405020304" pitchFamily="18" charset="0"/>
              <a:ea typeface="DejaVu Sans"/>
              <a:cs typeface="DejaVu Sans"/>
            </a:endParaRPr>
          </a:p>
          <a:p>
            <a:pPr marL="0" indent="0">
              <a:spcBef>
                <a:spcPts val="25"/>
              </a:spcBef>
              <a:buClr>
                <a:srgbClr val="231F20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rgbClr val="231F20"/>
                </a:solidFill>
                <a:latin typeface="Times New Roman"/>
                <a:ea typeface="DejaVu Sans"/>
                <a:cs typeface="DejaVu Sans"/>
              </a:rPr>
              <a:t>Reduce the latency between end-to-end devices; </a:t>
            </a:r>
          </a:p>
          <a:p>
            <a:pPr marL="0" indent="0">
              <a:spcBef>
                <a:spcPts val="25"/>
              </a:spcBef>
              <a:buClr>
                <a:srgbClr val="231F20"/>
              </a:buClr>
              <a:buSzPts val="1100"/>
              <a:buNone/>
            </a:pPr>
            <a:r>
              <a:rPr lang="en-US" altLang="en-US" sz="2800" dirty="0">
                <a:solidFill>
                  <a:srgbClr val="231F20"/>
                </a:solidFill>
                <a:latin typeface="Times New Roman"/>
                <a:ea typeface="DejaVu Sans"/>
                <a:cs typeface="DejaVu Sans"/>
              </a:rPr>
              <a:t>      (</a:t>
            </a:r>
            <a:r>
              <a:rPr lang="en-US" altLang="en-US" sz="2800" b="1" dirty="0">
                <a:solidFill>
                  <a:srgbClr val="231F20"/>
                </a:solidFill>
                <a:latin typeface="Times New Roman"/>
                <a:ea typeface="DejaVu Sans"/>
                <a:cs typeface="DejaVu Sans"/>
              </a:rPr>
              <a:t>ideally, the latency&lt; 5 </a:t>
            </a:r>
            <a:r>
              <a:rPr lang="en-US" altLang="en-US" sz="2800" b="1" dirty="0" err="1">
                <a:solidFill>
                  <a:srgbClr val="231F20"/>
                </a:solidFill>
                <a:latin typeface="Times New Roman"/>
                <a:ea typeface="DejaVu Sans"/>
                <a:cs typeface="DejaVu Sans"/>
              </a:rPr>
              <a:t>ms</a:t>
            </a:r>
            <a:r>
              <a:rPr lang="en-US" altLang="en-US" sz="2800" b="1" dirty="0">
                <a:solidFill>
                  <a:srgbClr val="231F20"/>
                </a:solidFill>
                <a:latin typeface="Times New Roman"/>
                <a:ea typeface="DejaVu Sans"/>
                <a:cs typeface="DejaVu Sans"/>
              </a:rPr>
              <a:t>)</a:t>
            </a:r>
          </a:p>
          <a:p>
            <a:pPr marL="0" indent="0">
              <a:spcBef>
                <a:spcPts val="25"/>
              </a:spcBef>
              <a:buClr>
                <a:srgbClr val="231F20"/>
              </a:buClr>
              <a:buSzPts val="1100"/>
              <a:buFont typeface="Wingdings 2" panose="05020102010507070707" pitchFamily="18" charset="2"/>
              <a:buNone/>
            </a:pPr>
            <a:endParaRPr lang="en-IN" altLang="en-US" sz="2800" b="1">
              <a:latin typeface="Times New Roman" panose="02020603050405020304" pitchFamily="18" charset="0"/>
              <a:ea typeface="DejaVu Sans"/>
              <a:cs typeface="DejaVu Sans"/>
            </a:endParaRPr>
          </a:p>
          <a:p>
            <a:pPr marL="0" indent="0">
              <a:spcBef>
                <a:spcPts val="25"/>
              </a:spcBef>
              <a:buClr>
                <a:srgbClr val="231F20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rgbClr val="231F20"/>
                </a:solidFill>
                <a:latin typeface="Times New Roman"/>
                <a:ea typeface="DejaVu Sans"/>
                <a:cs typeface="DejaVu Sans"/>
              </a:rPr>
              <a:t>Provide consistent quality of experience (</a:t>
            </a:r>
            <a:r>
              <a:rPr lang="en-US" altLang="en-US" sz="2800" dirty="0" err="1">
                <a:solidFill>
                  <a:srgbClr val="231F20"/>
                </a:solidFill>
                <a:latin typeface="Times New Roman"/>
                <a:ea typeface="DejaVu Sans"/>
                <a:cs typeface="DejaVu Sans"/>
              </a:rPr>
              <a:t>QoE</a:t>
            </a:r>
            <a:r>
              <a:rPr lang="en-US" altLang="en-US" sz="2800" dirty="0">
                <a:solidFill>
                  <a:srgbClr val="231F20"/>
                </a:solidFill>
                <a:latin typeface="Times New Roman"/>
                <a:ea typeface="DejaVu Sans"/>
                <a:cs typeface="DejaVu Sans"/>
              </a:rPr>
              <a:t>)</a:t>
            </a:r>
            <a:endParaRPr lang="en-IN" altLang="en-US" sz="2800" dirty="0">
              <a:latin typeface="Times New Roman"/>
              <a:ea typeface="DejaVu Sans"/>
              <a:cs typeface="DejaVu Sans"/>
            </a:endParaRPr>
          </a:p>
          <a:p>
            <a:pPr marL="0" indent="0">
              <a:spcBef>
                <a:spcPts val="25"/>
              </a:spcBef>
              <a:buClr>
                <a:srgbClr val="231F20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rgbClr val="231F20"/>
                </a:solidFill>
                <a:latin typeface="Times New Roman"/>
                <a:ea typeface="DejaVu Sans"/>
                <a:cs typeface="DejaVu Sans"/>
              </a:rPr>
              <a:t>Reduce capital and operations cost</a:t>
            </a:r>
            <a:endParaRPr lang="en-IN" altLang="en-US" sz="2800" dirty="0">
              <a:latin typeface="Times New Roman"/>
              <a:ea typeface="DejaVu Sans"/>
              <a:cs typeface="DejaVu Sans"/>
            </a:endParaRPr>
          </a:p>
          <a:p>
            <a:pPr marL="0" indent="0">
              <a:buClr>
                <a:srgbClr val="231F20"/>
              </a:buClr>
              <a:buSzPts val="1100"/>
              <a:buFont typeface="Wingdings 2" panose="05020102010507070707" pitchFamily="18" charset="2"/>
              <a:buNone/>
            </a:pPr>
            <a:endParaRPr lang="en-US" altLang="en-US" sz="20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12BA06-7A04-BB08-9946-6AD76C602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0879" y="6396593"/>
            <a:ext cx="3962400" cy="457200"/>
          </a:xfrm>
        </p:spPr>
        <p:txBody>
          <a:bodyPr lIns="91440" tIns="45720" rIns="91440" bIns="45720" anchor="ctr" anchorCtr="0"/>
          <a:lstStyle/>
          <a:p>
            <a:r>
              <a:rPr lang="en-IN" b="1" dirty="0">
                <a:latin typeface="Arial"/>
                <a:cs typeface="Arial"/>
              </a:rPr>
              <a:t>B.E (CSE-A) SEM-VI  FAY 2022-23  </a:t>
            </a:r>
            <a:endParaRPr lang="en-GB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40FA82-A7BB-9CD7-40AD-3AA7FAB2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9B1A-5AEF-4608-8AF5-E6D30DA6852E}" type="slidenum">
              <a:rPr lang="en-IN" altLang="en-US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F3851572-6809-D741-BB1A-043BAD08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800" b="1" spc="-35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key</a:t>
            </a:r>
            <a:r>
              <a:rPr lang="en-US" sz="2800" b="1" spc="-35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features</a:t>
            </a:r>
            <a:r>
              <a:rPr lang="en-US" sz="2800" b="1" spc="-35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2800" b="1" spc="-3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2800" b="1" spc="-35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2800" b="1" spc="-35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800" b="1" spc="-35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5G</a:t>
            </a:r>
            <a:r>
              <a:rPr lang="en-US" sz="2800" b="1" spc="-3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networks</a:t>
            </a:r>
            <a:endParaRPr lang="en-I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0484" name="Content Placeholder 2">
            <a:extLst>
              <a:ext uri="{FF2B5EF4-FFF2-40B4-BE49-F238E27FC236}">
                <a16:creationId xmlns:a16="http://schemas.microsoft.com/office/drawing/2014/main" id="{566C50E4-F82D-4E0E-654F-39725690DAD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540750" cy="5334000"/>
          </a:xfrm>
        </p:spPr>
        <p:txBody>
          <a:bodyPr/>
          <a:lstStyle/>
          <a:p>
            <a:pPr>
              <a:buClr>
                <a:srgbClr val="231F20"/>
              </a:buClr>
              <a:buSzPts val="1050"/>
              <a:buFont typeface="Wingdings" panose="05000000000000000000" pitchFamily="2" charset="2"/>
              <a:buChar char="q"/>
              <a:tabLst>
                <a:tab pos="445135" algn="l"/>
              </a:tabLst>
              <a:defRPr/>
            </a:pPr>
            <a:r>
              <a:rPr lang="en-US" sz="3200" dirty="0">
                <a:solidFill>
                  <a:srgbClr val="231F2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t>Software-defined networking</a:t>
            </a:r>
            <a:r>
              <a:rPr lang="en-US" sz="3200" spc="-10" dirty="0">
                <a:solidFill>
                  <a:srgbClr val="231F2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t> </a:t>
            </a:r>
            <a:r>
              <a:rPr lang="en-US" sz="3200" dirty="0">
                <a:solidFill>
                  <a:srgbClr val="231F2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t>(SDN)</a:t>
            </a:r>
          </a:p>
          <a:p>
            <a:pPr lvl="2">
              <a:buClr>
                <a:srgbClr val="231F20"/>
              </a:buClr>
              <a:buSzPts val="1050"/>
              <a:buFont typeface="Wingdings" panose="05000000000000000000" pitchFamily="2" charset="2"/>
              <a:buChar char="v"/>
              <a:tabLst>
                <a:tab pos="445135" algn="l"/>
              </a:tabLst>
              <a:defRPr/>
            </a:pP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Centralized</a:t>
            </a:r>
            <a:r>
              <a:rPr lang="en-US" sz="2400" spc="-3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control</a:t>
            </a:r>
            <a:r>
              <a:rPr lang="en-US" sz="2400" spc="-3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spc="-3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multivendor</a:t>
            </a:r>
            <a:r>
              <a:rPr lang="en-US" sz="2400" spc="-3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network</a:t>
            </a:r>
            <a:r>
              <a:rPr lang="en-US" sz="2400" spc="-3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equipment</a:t>
            </a:r>
          </a:p>
          <a:p>
            <a:pPr lvl="2">
              <a:buClr>
                <a:srgbClr val="231F20"/>
              </a:buClr>
              <a:buSzPts val="1050"/>
              <a:buFont typeface="Wingdings" panose="05000000000000000000" pitchFamily="2" charset="2"/>
              <a:buChar char="v"/>
              <a:tabLst>
                <a:tab pos="445135" algn="l"/>
              </a:tabLst>
              <a:defRPr/>
            </a:pP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t>    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Reduced complexity through automation-Dynamic path</a:t>
            </a:r>
          </a:p>
          <a:p>
            <a:pPr lvl="2">
              <a:buClr>
                <a:srgbClr val="231F20"/>
              </a:buClr>
              <a:buSzPts val="1050"/>
              <a:buFont typeface="Wingdings" panose="05000000000000000000" pitchFamily="2" charset="2"/>
              <a:buChar char="v"/>
              <a:tabLst>
                <a:tab pos="445135" algn="l"/>
              </a:tabLst>
              <a:defRPr/>
            </a:pP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t>    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Improved</a:t>
            </a:r>
            <a:r>
              <a:rPr lang="en-US" sz="2400" spc="-14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network</a:t>
            </a:r>
            <a:r>
              <a:rPr lang="en-US" sz="2400" spc="-13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reliability</a:t>
            </a:r>
            <a:r>
              <a:rPr lang="en-US" sz="2400" spc="-14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-13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security</a:t>
            </a:r>
          </a:p>
          <a:p>
            <a:pPr lvl="2">
              <a:buClr>
                <a:srgbClr val="231F20"/>
              </a:buClr>
              <a:buSzPts val="1050"/>
              <a:buFont typeface="Wingdings" panose="05000000000000000000" pitchFamily="2" charset="2"/>
              <a:buChar char="v"/>
              <a:tabLst>
                <a:tab pos="445135" algn="l"/>
              </a:tabLst>
              <a:defRPr/>
            </a:pP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t>	  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Better</a:t>
            </a:r>
            <a:r>
              <a:rPr lang="en-US" sz="2400" spc="-3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2400" spc="-3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experience</a:t>
            </a:r>
          </a:p>
          <a:p>
            <a:pPr lvl="2">
              <a:buClr>
                <a:srgbClr val="231F20"/>
              </a:buClr>
              <a:buSzPts val="1050"/>
              <a:buFont typeface="Wingdings" panose="05000000000000000000" pitchFamily="2" charset="2"/>
              <a:buChar char="v"/>
              <a:tabLst>
                <a:tab pos="445135" algn="l"/>
              </a:tabLst>
              <a:defRPr/>
            </a:pP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Easily Programmable </a:t>
            </a:r>
          </a:p>
          <a:p>
            <a:pPr lvl="2">
              <a:buClr>
                <a:srgbClr val="231F20"/>
              </a:buClr>
              <a:buSzPts val="1050"/>
              <a:buFont typeface="Wingdings" panose="05000000000000000000" pitchFamily="2" charset="2"/>
              <a:buChar char="v"/>
              <a:tabLst>
                <a:tab pos="445135" algn="l"/>
              </a:tabLst>
              <a:defRPr/>
            </a:pPr>
            <a:endParaRPr lang="en-US" sz="2400" dirty="0">
              <a:solidFill>
                <a:srgbClr val="231F20"/>
              </a:solidFill>
              <a:latin typeface="Times New Roman" panose="02020603050405020304" pitchFamily="18" charset="0"/>
              <a:ea typeface="DejaVu Sans"/>
              <a:cs typeface="DejaVu Sans"/>
            </a:endParaRPr>
          </a:p>
          <a:p>
            <a:pPr>
              <a:spcBef>
                <a:spcPts val="20"/>
              </a:spcBef>
              <a:buClr>
                <a:srgbClr val="231F20"/>
              </a:buClr>
              <a:buSzPts val="1050"/>
              <a:buFont typeface="Wingdings" panose="05000000000000000000" pitchFamily="2" charset="2"/>
              <a:buChar char="q"/>
              <a:tabLst>
                <a:tab pos="445135" algn="l"/>
              </a:tabLst>
              <a:defRPr/>
            </a:pPr>
            <a:r>
              <a:rPr lang="en-US" sz="3200" dirty="0">
                <a:solidFill>
                  <a:srgbClr val="231F2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t>Network functions virtualization</a:t>
            </a:r>
            <a:r>
              <a:rPr lang="en-US" sz="3200" spc="-10" dirty="0">
                <a:solidFill>
                  <a:srgbClr val="231F2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t> </a:t>
            </a:r>
            <a:r>
              <a:rPr lang="en-US" sz="3200" spc="20" dirty="0">
                <a:solidFill>
                  <a:srgbClr val="231F2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t>(NFV)</a:t>
            </a:r>
          </a:p>
          <a:p>
            <a:pPr marL="0" indent="0">
              <a:spcBef>
                <a:spcPts val="20"/>
              </a:spcBef>
              <a:buClr>
                <a:srgbClr val="231F20"/>
              </a:buClr>
              <a:buSzPts val="1050"/>
              <a:buFont typeface="Wingdings 2" panose="05020102010507070707" pitchFamily="18" charset="2"/>
              <a:buNone/>
              <a:tabLst>
                <a:tab pos="445135" algn="l"/>
              </a:tabLst>
              <a:defRPr/>
            </a:pPr>
            <a:r>
              <a:rPr lang="en-US" sz="2800" spc="20" dirty="0">
                <a:solidFill>
                  <a:srgbClr val="231F2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t>         </a:t>
            </a:r>
            <a:r>
              <a:rPr lang="en-US" sz="2800" spc="2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</a:t>
            </a:r>
            <a:r>
              <a:rPr lang="en-US" sz="2800" spc="1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NFV</a:t>
            </a:r>
            <a:r>
              <a:rPr lang="en-US" sz="2800" spc="-13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uses</a:t>
            </a:r>
            <a:r>
              <a:rPr lang="en-US" sz="2800" spc="-13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virtualization</a:t>
            </a:r>
            <a:r>
              <a:rPr lang="en-US" sz="2800" spc="-13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technologies</a:t>
            </a:r>
            <a:r>
              <a:rPr lang="en-US" sz="2800" spc="-13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800" spc="-13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provide</a:t>
            </a:r>
            <a:r>
              <a:rPr lang="en-US" sz="2800" spc="-13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specific</a:t>
            </a:r>
            <a:r>
              <a:rPr lang="en-US" sz="2800" spc="-13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network</a:t>
            </a:r>
            <a:r>
              <a:rPr lang="en-US" sz="2800" spc="-13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related</a:t>
            </a:r>
            <a:r>
              <a:rPr lang="en-US" sz="2800" spc="-13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services without</a:t>
            </a:r>
            <a:r>
              <a:rPr lang="en-US" sz="2800" spc="-6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800" spc="-6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necessity</a:t>
            </a:r>
            <a:r>
              <a:rPr lang="en-US" sz="2800" spc="-6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800" spc="-6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en-US" sz="2800" spc="-6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custom</a:t>
            </a:r>
            <a:r>
              <a:rPr lang="en-US" sz="2800" spc="-6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hardware</a:t>
            </a:r>
            <a:r>
              <a:rPr lang="en-US" sz="2800" spc="-6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appliances</a:t>
            </a:r>
            <a:r>
              <a:rPr lang="en-US" sz="2800" spc="-6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800" spc="-6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each</a:t>
            </a:r>
            <a:r>
              <a:rPr lang="en-US" sz="2800" spc="-6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network</a:t>
            </a:r>
            <a:r>
              <a:rPr lang="en-US" sz="2800" spc="-65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function</a:t>
            </a:r>
            <a:endParaRPr lang="en-IN" sz="2800" dirty="0">
              <a:latin typeface="Times New Roman" panose="02020603050405020304" pitchFamily="18" charset="0"/>
              <a:ea typeface="DejaVu Sans"/>
              <a:cs typeface="DejaVu Sans"/>
            </a:endParaRPr>
          </a:p>
          <a:p>
            <a:pPr eaLnBrk="1" hangingPunct="1">
              <a:spcAft>
                <a:spcPts val="1200"/>
              </a:spcAft>
              <a:defRPr/>
            </a:pPr>
            <a:endParaRPr lang="en-US" altLang="en-US" sz="3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AFECE1-950E-48B6-34F9-3E0FC8BE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B.E (CSE-A) SEM-VI  FAY 2022-23  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0A1A29-CDC1-CAB5-7DB2-5AFC4597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9B1A-5AEF-4608-8AF5-E6D30DA6852E}" type="slidenum">
              <a:rPr lang="en-IN" altLang="en-US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>
            <a:extLst>
              <a:ext uri="{FF2B5EF4-FFF2-40B4-BE49-F238E27FC236}">
                <a16:creationId xmlns:a16="http://schemas.microsoft.com/office/drawing/2014/main" id="{DF0DEC00-56CC-44ED-B14B-1E2D02561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>
            <a:extLst>
              <a:ext uri="{FF2B5EF4-FFF2-40B4-BE49-F238E27FC236}">
                <a16:creationId xmlns:a16="http://schemas.microsoft.com/office/drawing/2014/main" id="{408871FC-7A98-F388-534D-AF0284DB3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AE4BB745-9AB1-6BAB-2C09-1B19A560A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pPr eaLnBrk="1" hangingPunct="1"/>
            <a:br>
              <a:rPr lang="en-IN" altLang="en-US" sz="2800" b="1" i="1" dirty="0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</a:br>
            <a:r>
              <a:rPr lang="en-IN" altLang="en-US" sz="2800" b="1" dirty="0">
                <a:solidFill>
                  <a:srgbClr val="FF0000"/>
                </a:solidFill>
                <a:latin typeface="Georgia"/>
                <a:ea typeface="Georgia" panose="02040502050405020303" pitchFamily="18" charset="0"/>
                <a:cs typeface="Georgia" panose="02040502050405020303" pitchFamily="18" charset="0"/>
              </a:rPr>
              <a:t>2. Ultra-Wide Band Technology - UWB</a:t>
            </a:r>
            <a:endParaRPr lang="en-IN" altLang="en-US" sz="2800" b="1" dirty="0">
              <a:solidFill>
                <a:srgbClr val="FF0000"/>
              </a:solidFill>
              <a:latin typeface="Georgia"/>
            </a:endParaRPr>
          </a:p>
        </p:txBody>
      </p:sp>
      <p:sp>
        <p:nvSpPr>
          <p:cNvPr id="17412" name="Content Placeholder 2">
            <a:extLst>
              <a:ext uri="{FF2B5EF4-FFF2-40B4-BE49-F238E27FC236}">
                <a16:creationId xmlns:a16="http://schemas.microsoft.com/office/drawing/2014/main" id="{0EDD4FE5-353C-00C9-DAE4-094D660585D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0942" y="997974"/>
            <a:ext cx="8458200" cy="5621593"/>
          </a:xfrm>
        </p:spPr>
        <p:txBody>
          <a:bodyPr/>
          <a:lstStyle/>
          <a:p>
            <a:pPr algn="just">
              <a:lnSpc>
                <a:spcPct val="102000"/>
              </a:lnSpc>
              <a:spcBef>
                <a:spcPts val="625"/>
              </a:spcBef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rgbClr val="202124"/>
                </a:solidFill>
                <a:latin typeface="Arial"/>
                <a:cs typeface="Arial"/>
              </a:rPr>
              <a:t> </a:t>
            </a:r>
            <a:r>
              <a:rPr lang="en-US" altLang="en-US" sz="2400" dirty="0">
                <a:solidFill>
                  <a:srgbClr val="202124"/>
                </a:solidFill>
                <a:latin typeface="Times New Roman"/>
                <a:cs typeface="Times New Roman"/>
              </a:rPr>
              <a:t>is </a:t>
            </a:r>
            <a:r>
              <a:rPr lang="en-US" altLang="en-US" sz="2400" b="1" dirty="0">
                <a:solidFill>
                  <a:srgbClr val="202124"/>
                </a:solidFill>
                <a:latin typeface="Times New Roman"/>
                <a:cs typeface="Times New Roman"/>
              </a:rPr>
              <a:t>a radio technology </a:t>
            </a:r>
            <a:endParaRPr lang="en-US" altLang="en-US" sz="2400" b="1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2000"/>
              </a:lnSpc>
              <a:spcBef>
                <a:spcPts val="625"/>
              </a:spcBef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202124"/>
                </a:solidFill>
                <a:latin typeface="Times New Roman"/>
                <a:cs typeface="Times New Roman"/>
              </a:rPr>
              <a:t>use a very low energy level for short-range, high-bandwidth communications over a large portion of the radio spectrum</a:t>
            </a:r>
            <a:endParaRPr lang="en-US" altLang="en-US" sz="2400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02000"/>
              </a:lnSpc>
              <a:spcBef>
                <a:spcPts val="625"/>
              </a:spcBef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231F20"/>
                </a:solidFill>
                <a:latin typeface="Times New Roman"/>
                <a:cs typeface="Times New Roman"/>
              </a:rPr>
              <a:t>used for communication among </a:t>
            </a:r>
            <a:r>
              <a:rPr lang="en-US" altLang="en-US" sz="2400" b="1" dirty="0">
                <a:solidFill>
                  <a:srgbClr val="231F20"/>
                </a:solidFill>
                <a:latin typeface="Times New Roman"/>
                <a:cs typeface="Times New Roman"/>
              </a:rPr>
              <a:t>low-range</a:t>
            </a:r>
            <a:r>
              <a:rPr lang="en-US" altLang="en-US" sz="2400" dirty="0">
                <a:solidFill>
                  <a:srgbClr val="231F20"/>
                </a:solidFill>
                <a:latin typeface="Times New Roman"/>
                <a:cs typeface="Times New Roman"/>
              </a:rPr>
              <a:t> and </a:t>
            </a:r>
            <a:r>
              <a:rPr lang="en-US" altLang="en-US" sz="2400" b="1" dirty="0">
                <a:solidFill>
                  <a:srgbClr val="231F20"/>
                </a:solidFill>
                <a:latin typeface="Times New Roman"/>
                <a:cs typeface="Times New Roman"/>
              </a:rPr>
              <a:t>low-power sensors </a:t>
            </a:r>
            <a:endParaRPr lang="en-US" altLang="en-US" sz="2400" b="1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2000"/>
              </a:lnSpc>
              <a:spcBef>
                <a:spcPts val="625"/>
              </a:spcBef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231F20"/>
                </a:solidFill>
                <a:latin typeface="Times New Roman"/>
                <a:cs typeface="Times New Roman"/>
              </a:rPr>
              <a:t> mobile devices that require very </a:t>
            </a:r>
            <a:r>
              <a:rPr lang="en-US" altLang="en-US" sz="2400" b="1" dirty="0">
                <a:solidFill>
                  <a:srgbClr val="231F20"/>
                </a:solidFill>
                <a:latin typeface="Times New Roman"/>
                <a:cs typeface="Times New Roman"/>
              </a:rPr>
              <a:t>low power </a:t>
            </a:r>
            <a:r>
              <a:rPr lang="en-US" altLang="en-US" sz="240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altLang="en-US" sz="2400" b="1" dirty="0">
                <a:solidFill>
                  <a:srgbClr val="231F20"/>
                </a:solidFill>
                <a:latin typeface="Times New Roman"/>
                <a:cs typeface="Times New Roman"/>
              </a:rPr>
              <a:t>high bandwidth. </a:t>
            </a:r>
            <a:endParaRPr lang="en-US" altLang="en-US" sz="2400" b="1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2000"/>
              </a:lnSpc>
              <a:spcBef>
                <a:spcPts val="625"/>
              </a:spcBef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231F20"/>
                </a:solidFill>
                <a:latin typeface="Times New Roman"/>
                <a:cs typeface="Times New Roman"/>
              </a:rPr>
              <a:t>UWB features makes IoT communication effective: </a:t>
            </a:r>
            <a:endParaRPr lang="en-US" altLang="en-US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25"/>
              </a:spcBef>
              <a:buClr>
                <a:srgbClr val="231F20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231F20"/>
                </a:solidFill>
                <a:latin typeface="Times New Roman"/>
                <a:ea typeface="DejaVu Sans"/>
                <a:cs typeface="DejaVu Sans"/>
              </a:rPr>
              <a:t>Resistance to multipath fading</a:t>
            </a:r>
          </a:p>
          <a:p>
            <a:pPr algn="just">
              <a:spcBef>
                <a:spcPts val="25"/>
              </a:spcBef>
              <a:buClr>
                <a:srgbClr val="231F20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231F20"/>
                </a:solidFill>
                <a:latin typeface="Times New Roman"/>
                <a:ea typeface="DejaVu Sans"/>
                <a:cs typeface="DejaVu Sans"/>
              </a:rPr>
              <a:t>Possibility of high accuracy transmission even indoors</a:t>
            </a:r>
            <a:endParaRPr lang="en-IN" altLang="en-US" sz="2400" dirty="0">
              <a:latin typeface="Times New Roman"/>
              <a:ea typeface="DejaVu Sans"/>
              <a:cs typeface="DejaVu Sans"/>
            </a:endParaRPr>
          </a:p>
          <a:p>
            <a:pPr>
              <a:buClr>
                <a:srgbClr val="231F20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231F20"/>
                </a:solidFill>
                <a:latin typeface="Times New Roman"/>
                <a:ea typeface="DejaVu Sans"/>
                <a:cs typeface="DejaVu Sans"/>
              </a:rPr>
              <a:t>Good scalability in dense deployment</a:t>
            </a:r>
            <a:endParaRPr lang="en-IN" altLang="en-US" sz="2400" dirty="0">
              <a:latin typeface="Times New Roman"/>
              <a:ea typeface="DejaVu Sans"/>
              <a:cs typeface="DejaVu Sans"/>
            </a:endParaRPr>
          </a:p>
          <a:p>
            <a:pPr>
              <a:spcBef>
                <a:spcPts val="25"/>
              </a:spcBef>
              <a:buClr>
                <a:srgbClr val="231F20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231F20"/>
                </a:solidFill>
                <a:latin typeface="Times New Roman"/>
                <a:ea typeface="DejaVu Sans"/>
                <a:cs typeface="DejaVu Sans"/>
              </a:rPr>
              <a:t>Low-power consumption</a:t>
            </a:r>
            <a:endParaRPr lang="en-IN" altLang="en-US" sz="2400" dirty="0">
              <a:latin typeface="Times New Roman"/>
              <a:ea typeface="DejaVu Sans"/>
              <a:cs typeface="DejaVu Sans"/>
            </a:endParaRPr>
          </a:p>
          <a:p>
            <a:pPr>
              <a:spcBef>
                <a:spcPts val="25"/>
              </a:spcBef>
              <a:buClr>
                <a:srgbClr val="231F20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231F20"/>
                </a:solidFill>
                <a:latin typeface="Times New Roman"/>
                <a:ea typeface="DejaVu Sans"/>
                <a:cs typeface="DejaVu Sans"/>
              </a:rPr>
              <a:t>High bandwidth transmission    </a:t>
            </a:r>
            <a:r>
              <a:rPr lang="en-US" alt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Range: 1 to 50 Meters </a:t>
            </a:r>
            <a:endParaRPr lang="en-IN" altLang="en-US" sz="28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eaLnBrk="1" hangingPunct="1">
              <a:spcAft>
                <a:spcPts val="1200"/>
              </a:spcAft>
            </a:pPr>
            <a:endParaRPr lang="en-US" altLang="en-US" sz="28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010EA8-289E-A27B-514E-834F65FE3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5136" y="6396593"/>
            <a:ext cx="3962400" cy="457200"/>
          </a:xfrm>
        </p:spPr>
        <p:txBody>
          <a:bodyPr/>
          <a:lstStyle/>
          <a:p>
            <a:r>
              <a:rPr lang="en-IN"/>
              <a:t>B.E (CSE-A) SEM-VI  FAY 2022-23  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A4C9AA-92B3-A003-95F4-A386C155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9B1A-5AEF-4608-8AF5-E6D30DA6852E}" type="slidenum">
              <a:rPr lang="en-IN" altLang="en-US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640</TotalTime>
  <Words>2217</Words>
  <Application>Microsoft Office PowerPoint</Application>
  <PresentationFormat>On-screen Show (4:3)</PresentationFormat>
  <Paragraphs>360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Equity</vt:lpstr>
      <vt:lpstr>IoT Ecosystem Using Wireless Technologies Part-2 (Unit-II)</vt:lpstr>
      <vt:lpstr>Architecture for IoT using Mobile devices</vt:lpstr>
      <vt:lpstr>Latency and bandwidth requirements of various types of IoT services</vt:lpstr>
      <vt:lpstr>PowerPoint Presentation</vt:lpstr>
      <vt:lpstr> 1.   5G Technology </vt:lpstr>
      <vt:lpstr>The key features that are used in 5G networks</vt:lpstr>
      <vt:lpstr>PowerPoint Presentation</vt:lpstr>
      <vt:lpstr>PowerPoint Presentation</vt:lpstr>
      <vt:lpstr> 2. Ultra-Wide Band Technology - UWB</vt:lpstr>
      <vt:lpstr>  3. Near Field Communication Technology       (NFC)</vt:lpstr>
      <vt:lpstr>Applications of NFC</vt:lpstr>
      <vt:lpstr>Any Doubts</vt:lpstr>
      <vt:lpstr>4. Low Power Wide Area Networking  (LPWAN)</vt:lpstr>
      <vt:lpstr>    LPWAN (Conti…)</vt:lpstr>
      <vt:lpstr>LPWAN(Conti…)</vt:lpstr>
      <vt:lpstr>LPWAN(Conti…)</vt:lpstr>
      <vt:lpstr>PowerPoint Presentation</vt:lpstr>
      <vt:lpstr>(LPWAN Conti…)</vt:lpstr>
      <vt:lpstr>(LPWAN Conti…)</vt:lpstr>
      <vt:lpstr>1. Direct Device Connectivity Topology of LPWAN </vt:lpstr>
      <vt:lpstr>2. Indirect Device Connectivity through an LPWAN Gateway </vt:lpstr>
      <vt:lpstr>    LPWAN (Conti…)</vt:lpstr>
      <vt:lpstr>1. Sigfox </vt:lpstr>
      <vt:lpstr>Sigfox -- BPSK</vt:lpstr>
      <vt:lpstr>Sigfox </vt:lpstr>
      <vt:lpstr>2. Weightless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Doubts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Set of 8086</dc:title>
  <dc:creator>TECHNO</dc:creator>
  <cp:lastModifiedBy>p.narsaiah</cp:lastModifiedBy>
  <cp:revision>448</cp:revision>
  <dcterms:created xsi:type="dcterms:W3CDTF">2018-08-02T18:11:05Z</dcterms:created>
  <dcterms:modified xsi:type="dcterms:W3CDTF">2023-03-09T06:00:00Z</dcterms:modified>
</cp:coreProperties>
</file>