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753600" cy="73152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988450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1792" y="15408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4">
  <a:themeElements>
    <a:clrScheme name="Theme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Theme4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Narsaiah Putta</cp:lastModifiedBy>
  <cp:revision>1</cp:revision>
  <dcterms:created xsi:type="dcterms:W3CDTF">2022-04-25T06:30:26Z</dcterms:created>
  <dcterms:modified xsi:type="dcterms:W3CDTF">2022-04-25T06:35:38Z</dcterms:modified>
  <cp:category/>
</cp:coreProperties>
</file>