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988603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5">
  <a:themeElements>
    <a:clrScheme name="Theme5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Theme55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Narsaiah Putta</cp:lastModifiedBy>
  <cp:revision>1</cp:revision>
  <dcterms:created xsi:type="dcterms:W3CDTF">2022-04-25T06:56:00Z</dcterms:created>
  <dcterms:modified xsi:type="dcterms:W3CDTF">2022-04-25T06:57:34Z</dcterms:modified>
  <cp:category/>
</cp:coreProperties>
</file>