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988617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EB5C79-6B5B-41DB-99EC-4200BE326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94940"/>
              </p:ext>
            </p:extLst>
          </p:nvPr>
        </p:nvGraphicFramePr>
        <p:xfrm>
          <a:off x="844352" y="1490132"/>
          <a:ext cx="8618855" cy="2527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8855">
                  <a:extLst>
                    <a:ext uri="{9D8B030D-6E8A-4147-A177-3AD203B41FA5}">
                      <a16:colId xmlns:a16="http://schemas.microsoft.com/office/drawing/2014/main" val="3512842393"/>
                    </a:ext>
                  </a:extLst>
                </a:gridCol>
              </a:tblGrid>
              <a:tr h="2527507">
                <a:tc>
                  <a:txBody>
                    <a:bodyPr/>
                    <a:lstStyle/>
                    <a:p>
                      <a:endParaRPr lang="en-IN" sz="3600" dirty="0">
                        <a:solidFill>
                          <a:srgbClr val="FFFF00"/>
                        </a:solidFill>
                      </a:endParaRPr>
                    </a:p>
                    <a:p>
                      <a:endParaRPr lang="en-IN" sz="3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IN" sz="3600" dirty="0">
                          <a:solidFill>
                            <a:srgbClr val="FFFF00"/>
                          </a:solidFill>
                        </a:rPr>
                        <a:t>RADIO FREQUENCY IDENTITIFICATION- RFID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9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533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4">
  <a:themeElements>
    <a:clrScheme name="Theme8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Custom</PresentationFormat>
  <Paragraphs>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Calibri</vt:lpstr>
      <vt:lpstr>Theme84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Narsaiah Putta</cp:lastModifiedBy>
  <cp:revision>1</cp:revision>
  <dcterms:created xsi:type="dcterms:W3CDTF">2022-04-25T06:58:23Z</dcterms:created>
  <dcterms:modified xsi:type="dcterms:W3CDTF">2022-04-25T08:54:56Z</dcterms:modified>
  <cp:category/>
</cp:coreProperties>
</file>