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5438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8864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543800"/>
          <a:chOff x="0" y="0"/>
          <a:chExt cx="9753600" cy="75438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Theme48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2022-04-25T07:02:25Z</dcterms:created>
  <dcterms:modified xsi:type="dcterms:W3CDTF">2022-04-25T07:03:14Z</dcterms:modified>
  <cp:category/>
</cp:coreProperties>
</file>