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988655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916FD7-B835-466C-9A7C-5A37499BF1C0}"/>
              </a:ext>
            </a:extLst>
          </p:cNvPr>
          <p:cNvSpPr txBox="1"/>
          <p:nvPr/>
        </p:nvSpPr>
        <p:spPr>
          <a:xfrm>
            <a:off x="1132384" y="2145432"/>
            <a:ext cx="6463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</a:p>
        </p:txBody>
      </p:sp>
    </p:spTree>
    <p:extLst>
      <p:ext uri="{BB962C8B-B14F-4D97-AF65-F5344CB8AC3E}">
        <p14:creationId xmlns:p14="http://schemas.microsoft.com/office/powerpoint/2010/main" val="101401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25" y="-158824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0">
  <a:themeElements>
    <a:clrScheme name="Theme4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</Words>
  <Application>Microsoft Office PowerPoint</Application>
  <PresentationFormat>Custom</PresentationFormat>
  <Paragraphs>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Times New Roman</vt:lpstr>
      <vt:lpstr>Theme40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Narsaiah Putta</cp:lastModifiedBy>
  <cp:revision>2</cp:revision>
  <dcterms:created xsi:type="dcterms:W3CDTF">2022-04-25T07:04:45Z</dcterms:created>
  <dcterms:modified xsi:type="dcterms:W3CDTF">2022-04-25T07:07:34Z</dcterms:modified>
  <cp:category/>
</cp:coreProperties>
</file>