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77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4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8548F-CADA-47D1-A635-70EF0CA6FF5C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1C101-1AA9-4425-929A-BD42EC354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28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1C101-1AA9-4425-929A-BD42EC3548A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36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949555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A7E05C5-5FFC-40A3-9448-CED3E9F14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89910"/>
              </p:ext>
            </p:extLst>
          </p:nvPr>
        </p:nvGraphicFramePr>
        <p:xfrm>
          <a:off x="700336" y="1569368"/>
          <a:ext cx="856895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1327093536"/>
                    </a:ext>
                  </a:extLst>
                </a:gridCol>
              </a:tblGrid>
              <a:tr h="2232248">
                <a:tc>
                  <a:txBody>
                    <a:bodyPr/>
                    <a:lstStyle/>
                    <a:p>
                      <a:pPr algn="ctr"/>
                      <a:endParaRPr lang="en-IN" sz="4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4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802.15.4</a:t>
                      </a:r>
                    </a:p>
                    <a:p>
                      <a:pPr algn="ctr"/>
                      <a:r>
                        <a:rPr lang="en-IN" sz="4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</a:p>
                    <a:p>
                      <a:pPr algn="ctr"/>
                      <a:r>
                        <a:rPr lang="en-IN" sz="4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Zigbee</a:t>
                      </a:r>
                    </a:p>
                    <a:p>
                      <a:pPr algn="ctr"/>
                      <a:endParaRPr lang="en-IN" sz="4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39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426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DD8325-FD59-4638-84E2-C99C23849F2A}"/>
              </a:ext>
            </a:extLst>
          </p:cNvPr>
          <p:cNvSpPr txBox="1"/>
          <p:nvPr/>
        </p:nvSpPr>
        <p:spPr>
          <a:xfrm>
            <a:off x="448308" y="489248"/>
            <a:ext cx="885698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802.15. Protocol Stacks include :</a:t>
            </a:r>
          </a:p>
          <a:p>
            <a:pPr algn="l" fontAlgn="base"/>
            <a:endParaRPr lang="en-IN" sz="32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ZigBee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6LoWPAN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ZigBee IP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ISA100.11a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Wireless HART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Thread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4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8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5">
  <a:themeElements>
    <a:clrScheme name="Theme9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26</Words>
  <Application>Microsoft Office PowerPoint</Application>
  <PresentationFormat>Custom</PresentationFormat>
  <Paragraphs>17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Theme95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Narsaiah Putta</cp:lastModifiedBy>
  <cp:revision>3</cp:revision>
  <dcterms:created xsi:type="dcterms:W3CDTF">2022-04-20T18:28:03Z</dcterms:created>
  <dcterms:modified xsi:type="dcterms:W3CDTF">2022-04-20T19:55:46Z</dcterms:modified>
  <cp:category/>
</cp:coreProperties>
</file>