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27667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771E6-B7F9-52C2-D90D-2375AA95B37C}"/>
              </a:ext>
            </a:extLst>
          </p:cNvPr>
          <p:cNvSpPr txBox="1"/>
          <p:nvPr/>
        </p:nvSpPr>
        <p:spPr>
          <a:xfrm>
            <a:off x="484312" y="1857400"/>
            <a:ext cx="79731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AMQP- </a:t>
            </a:r>
            <a:r>
              <a:rPr lang="en-US" sz="3200" b="1" dirty="0">
                <a:solidFill>
                  <a:srgbClr val="FF0000"/>
                </a:solidFill>
              </a:rPr>
              <a:t>Advanced Message Queuing Protocol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algn="ctr"/>
            <a:endParaRPr lang="en-US" sz="3200" b="1" dirty="0">
              <a:solidFill>
                <a:srgbClr val="7030A0"/>
              </a:solidFill>
            </a:endParaRPr>
          </a:p>
          <a:p>
            <a:pPr algn="ctr"/>
            <a:r>
              <a:rPr lang="en-US" sz="3200" b="1">
                <a:solidFill>
                  <a:srgbClr val="7030A0"/>
                </a:solidFill>
              </a:rPr>
              <a:t>UNIT-IV  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6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296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6">
  <a:themeElements>
    <a:clrScheme name="Theme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Custom</PresentationFormat>
  <Paragraphs>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Calibri</vt:lpstr>
      <vt:lpstr>Theme36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admin</cp:lastModifiedBy>
  <cp:revision>4</cp:revision>
  <dcterms:created xsi:type="dcterms:W3CDTF">2022-05-11T09:13:16Z</dcterms:created>
  <dcterms:modified xsi:type="dcterms:W3CDTF">2024-04-02T07:07:32Z</dcterms:modified>
  <cp:category/>
</cp:coreProperties>
</file>