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3250f908-84d8-4c73-86ac-667d2477e466" providerId="ADAL" clId="{95E393AE-EC52-44B9-BF42-73B8D720F071}"/>
    <pc:docChg chg="custSel addSld modSld">
      <pc:chgData name="p.narsaiah" userId="3250f908-84d8-4c73-86ac-667d2477e466" providerId="ADAL" clId="{95E393AE-EC52-44B9-BF42-73B8D720F071}" dt="2022-05-11T09:30:51.642" v="72" actId="20577"/>
      <pc:docMkLst>
        <pc:docMk/>
      </pc:docMkLst>
      <pc:sldChg chg="addSp modSp new mod">
        <pc:chgData name="p.narsaiah" userId="3250f908-84d8-4c73-86ac-667d2477e466" providerId="ADAL" clId="{95E393AE-EC52-44B9-BF42-73B8D720F071}" dt="2022-05-11T09:30:51.642" v="72" actId="20577"/>
        <pc:sldMkLst>
          <pc:docMk/>
          <pc:sldMk cId="3121651799" sldId="289"/>
        </pc:sldMkLst>
        <pc:spChg chg="add mod">
          <ac:chgData name="p.narsaiah" userId="3250f908-84d8-4c73-86ac-667d2477e466" providerId="ADAL" clId="{95E393AE-EC52-44B9-BF42-73B8D720F071}" dt="2022-05-11T09:30:51.642" v="72" actId="20577"/>
          <ac:spMkLst>
            <pc:docMk/>
            <pc:sldMk cId="3121651799" sldId="289"/>
            <ac:spMk id="3" creationId="{0829E2EC-4AA8-016B-FD83-56C6B7D706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27754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9E2EC-4AA8-016B-FD83-56C6B7D70691}"/>
              </a:ext>
            </a:extLst>
          </p:cNvPr>
          <p:cNvSpPr txBox="1"/>
          <p:nvPr/>
        </p:nvSpPr>
        <p:spPr>
          <a:xfrm>
            <a:off x="1060376" y="921296"/>
            <a:ext cx="8280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CoAP -  </a:t>
            </a:r>
            <a:r>
              <a:rPr lang="en-US" sz="3600" b="1" dirty="0">
                <a:solidFill>
                  <a:srgbClr val="FF0000"/>
                </a:solidFill>
              </a:rPr>
              <a:t>Constrained Application Protocol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UNIT-IV  </a:t>
            </a:r>
          </a:p>
        </p:txBody>
      </p:sp>
    </p:spTree>
    <p:extLst>
      <p:ext uri="{BB962C8B-B14F-4D97-AF65-F5344CB8AC3E}">
        <p14:creationId xmlns:p14="http://schemas.microsoft.com/office/powerpoint/2010/main" val="312165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Custom</PresentationFormat>
  <Paragraphs>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Calibri</vt:lpstr>
      <vt:lpstr>Theme54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admin</cp:lastModifiedBy>
  <cp:revision>4</cp:revision>
  <dcterms:created xsi:type="dcterms:W3CDTF">2022-05-11T09:27:53Z</dcterms:created>
  <dcterms:modified xsi:type="dcterms:W3CDTF">2024-04-02T07:07:17Z</dcterms:modified>
  <cp:category/>
</cp:coreProperties>
</file>