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2_37027551.xml" ContentType="application/vnd.ms-powerpoint.comments+xml"/>
  <Override PartName="/ppt/comments/modernComment_103_94B919A0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648" r:id="rId2"/>
  </p:sld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98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F3667-0911-8723-557D-5BE39268C835}" name="p.narsaiah" initials="p" userId="p.narsaiah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omments/modernComment_102_370275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AA65F3-B58B-4677-87D4-23B9A1EBE7D2}" authorId="{F4BF3667-0911-8723-557D-5BE39268C835}" created="2022-05-11T07:17:21.853">
    <pc:sldMkLst xmlns:pc="http://schemas.microsoft.com/office/powerpoint/2013/main/command">
      <pc:docMk/>
      <pc:sldMk cId="922907985" sldId="258"/>
    </pc:sldMkLst>
    <p188:txBody>
      <a:bodyPr/>
      <a:lstStyle/>
      <a:p>
        <a:r>
          <a:rPr lang="en-IN"/>
          <a:t>jgngng</a:t>
        </a:r>
      </a:p>
    </p188:txBody>
  </p188:cm>
</p188:cmLst>
</file>

<file path=ppt/comments/modernComment_103_94B919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525BB-ED5A-4EF5-AE8B-FDEE18C28579}" authorId="{F4BF3667-0911-8723-557D-5BE39268C835}" created="2022-05-11T07:17:21.853">
    <pc:sldMkLst xmlns:pc="http://schemas.microsoft.com/office/powerpoint/2013/main/command">
      <pc:docMk/>
      <pc:sldMk cId="922907985" sldId="258"/>
    </pc:sldMkLst>
    <p188:txBody>
      <a:bodyPr/>
      <a:lstStyle/>
      <a:p>
        <a:r>
          <a:rPr lang="en-IN"/>
          <a:t>jgngng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7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9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5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2689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3702755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94B919A0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FC09-0952-FD23-5502-1F6BF6E07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endParaRPr lang="en-IN"/>
          </a:p>
        </p:txBody>
      </p: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background of bokeh blue">
            <a:extLst>
              <a:ext uri="{FF2B5EF4-FFF2-40B4-BE49-F238E27FC236}">
                <a16:creationId xmlns:a16="http://schemas.microsoft.com/office/drawing/2014/main" id="{6391F263-85E6-9D55-6936-029DCC427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2" r="7160"/>
          <a:stretch/>
        </p:blipFill>
        <p:spPr>
          <a:xfrm>
            <a:off x="0" y="-123201"/>
            <a:ext cx="12192000" cy="68579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8350077-4939-FA24-EA72-0535173F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9" y="1283042"/>
            <a:ext cx="11537950" cy="501287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MESSAGE QUEUE TELEMETRY TRANSPORT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    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MQTT- Protocol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b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UNIT-IV</a:t>
            </a:r>
            <a:br>
              <a:rPr lang="en-US" sz="3600" b="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sz="3600">
                <a:solidFill>
                  <a:srgbClr val="002060"/>
                </a:solidFill>
              </a:rPr>
            </a:br>
            <a:endParaRPr lang="en-IN" sz="36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7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0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6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9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873EC61-6F89-D3AC-D502-4BE53603F2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b="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7B462-09A2-528B-D565-50130F2AF197}"/>
              </a:ext>
            </a:extLst>
          </p:cNvPr>
          <p:cNvSpPr txBox="1"/>
          <p:nvPr/>
        </p:nvSpPr>
        <p:spPr>
          <a:xfrm>
            <a:off x="0" y="0"/>
            <a:ext cx="12192000" cy="1341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MQTT- Protocol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Message Queue Telemetry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Sensor + Actuator Data</a:t>
            </a:r>
            <a:r>
              <a:rPr lang="en-US" sz="2400" dirty="0"/>
              <a:t>) Transport Protocol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Developed and released by IBM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IN" sz="2400" dirty="0"/>
              <a:t>It provides publish-and-subscribe messaging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It was specifically designed for </a:t>
            </a:r>
            <a:r>
              <a:rPr lang="en-US" sz="2400" dirty="0">
                <a:solidFill>
                  <a:srgbClr val="00B050"/>
                </a:solidFill>
              </a:rPr>
              <a:t>resource-constrained devices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B050"/>
                </a:solidFill>
              </a:rPr>
              <a:t>low bandwidth and high latency networks </a:t>
            </a:r>
            <a:r>
              <a:rPr lang="en-US" sz="2400" dirty="0"/>
              <a:t>such as dial-up lines and satellite links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 It offers three qualities of service</a:t>
            </a:r>
          </a:p>
          <a:p>
            <a:pPr lvl="1"/>
            <a:r>
              <a:rPr lang="en-US" sz="2400" dirty="0"/>
              <a:t>   		(1) fire-and-forget or unreliable</a:t>
            </a:r>
          </a:p>
          <a:p>
            <a:pPr lvl="1"/>
            <a:r>
              <a:rPr lang="en-US" sz="2400" dirty="0"/>
              <a:t>		(2) at least once to ensure it is sent a minimum of one time </a:t>
            </a:r>
          </a:p>
          <a:p>
            <a:pPr lvl="1"/>
            <a:r>
              <a:rPr lang="en-US" sz="2400" dirty="0"/>
              <a:t>                        (but might be sent more than one time) and  </a:t>
            </a:r>
          </a:p>
          <a:p>
            <a:pPr lvl="1"/>
            <a:r>
              <a:rPr lang="en-US" sz="2400" dirty="0"/>
              <a:t>  		(3) exactly once.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its main purpose is telemetry or remote monitoring means “</a:t>
            </a:r>
            <a:r>
              <a:rPr lang="en-US" sz="2400" dirty="0">
                <a:solidFill>
                  <a:srgbClr val="00B050"/>
                </a:solidFill>
              </a:rPr>
              <a:t>to collect data from many devices and transport that data </a:t>
            </a:r>
            <a:r>
              <a:rPr lang="en-US" sz="2400" dirty="0"/>
              <a:t>“ to the IT infrastructure.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Facebook</a:t>
            </a:r>
            <a:r>
              <a:rPr lang="en-US" sz="2400" dirty="0"/>
              <a:t> is using MQTT in its mobile app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907985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4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9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7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60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873EC61-6F89-D3AC-D502-4BE53603F2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b="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7B462-09A2-528B-D565-50130F2AF197}"/>
              </a:ext>
            </a:extLst>
          </p:cNvPr>
          <p:cNvSpPr txBox="1"/>
          <p:nvPr/>
        </p:nvSpPr>
        <p:spPr>
          <a:xfrm>
            <a:off x="0" y="0"/>
            <a:ext cx="12192000" cy="1046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MQTT- Protocol (Conti..)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b="1" dirty="0"/>
              <a:t>Asynchronous</a:t>
            </a:r>
            <a:r>
              <a:rPr lang="en-US" sz="2400" dirty="0"/>
              <a:t> communication model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Publish / Subscribe (</a:t>
            </a:r>
            <a:r>
              <a:rPr lang="en-US" sz="2400" b="1" dirty="0" err="1"/>
              <a:t>PubSub</a:t>
            </a:r>
            <a:r>
              <a:rPr lang="en-US" sz="2400" b="1" dirty="0"/>
              <a:t>) </a:t>
            </a:r>
            <a:r>
              <a:rPr lang="en-US" sz="2400" dirty="0"/>
              <a:t>Model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b="1" dirty="0"/>
              <a:t>Decoupling</a:t>
            </a:r>
            <a:r>
              <a:rPr lang="en-US" sz="2400" dirty="0"/>
              <a:t> of data producer(publisher) and data consumer(subscriber) through topics (Message queues)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Low complexity, low power and low footprint implementations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158688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8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6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3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5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0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03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" y="0"/>
            <a:ext cx="12179300" cy="71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900" y="0"/>
            <a:ext cx="12217400" cy="72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7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753225"/>
          <a:chOff x="0" y="0"/>
          <a:chExt cx="9753600" cy="67532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38" y="1"/>
            <a:ext cx="990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heme29">
  <a:themeElements>
    <a:clrScheme name="Theme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197</Words>
  <Application>Microsoft Office PowerPoint</Application>
  <PresentationFormat>Widescreen</PresentationFormat>
  <Paragraphs>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Neue Haas Grotesk Text Pro</vt:lpstr>
      <vt:lpstr>Wingdings</vt:lpstr>
      <vt:lpstr>PunchcardVTI</vt:lpstr>
      <vt:lpstr>Theme29</vt:lpstr>
      <vt:lpstr>MESSAGE QUEUE TELEMETRY TRANSPORT            MQTT- Protocol  UNIT-IV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QUEUE TELEMETRY TRANSPORT –               MQTT- Protocol  UNIT-IV  Date: 18.05.2022</dc:title>
  <dc:creator>p.narsaiah</dc:creator>
  <cp:lastModifiedBy>admin</cp:lastModifiedBy>
  <cp:revision>4</cp:revision>
  <dcterms:created xsi:type="dcterms:W3CDTF">2022-05-11T07:11:39Z</dcterms:created>
  <dcterms:modified xsi:type="dcterms:W3CDTF">2024-04-04T06:55:47Z</dcterms:modified>
</cp:coreProperties>
</file>