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2_37027551.xml" ContentType="application/vnd.ms-powerpoint.comments+xml"/>
  <Override PartName="/ppt/comments/modernComment_103_94B919A0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648" r:id="rId2"/>
  </p:sld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98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F3667-0911-8723-557D-5BE39268C835}" name="p.narsaiah" initials="p" userId="p.narsaiah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C053B-F5C1-4764-89F0-10366E94B39F}" v="2" dt="2022-05-11T07:57:4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3250f908-84d8-4c73-86ac-667d2477e466" providerId="ADAL" clId="{45AC053B-F5C1-4764-89F0-10366E94B39F}"/>
    <pc:docChg chg="custSel addSld delSld modSld sldOrd addMainMaster">
      <pc:chgData name="p.narsaiah" userId="3250f908-84d8-4c73-86ac-667d2477e466" providerId="ADAL" clId="{45AC053B-F5C1-4764-89F0-10366E94B39F}" dt="2022-05-11T08:06:50.192" v="712" actId="20577"/>
      <pc:docMkLst>
        <pc:docMk/>
      </pc:docMkLst>
      <pc:sldChg chg="modSp mod">
        <pc:chgData name="p.narsaiah" userId="3250f908-84d8-4c73-86ac-667d2477e466" providerId="ADAL" clId="{45AC053B-F5C1-4764-89F0-10366E94B39F}" dt="2022-05-11T08:06:50.192" v="712" actId="20577"/>
        <pc:sldMkLst>
          <pc:docMk/>
          <pc:sldMk cId="3045072091" sldId="256"/>
        </pc:sldMkLst>
        <pc:spChg chg="mod">
          <ac:chgData name="p.narsaiah" userId="3250f908-84d8-4c73-86ac-667d2477e466" providerId="ADAL" clId="{45AC053B-F5C1-4764-89F0-10366E94B39F}" dt="2022-05-11T08:06:50.192" v="712" actId="20577"/>
          <ac:spMkLst>
            <pc:docMk/>
            <pc:sldMk cId="3045072091" sldId="256"/>
            <ac:spMk id="6" creationId="{08350077-4939-FA24-EA72-0535173F1704}"/>
          </ac:spMkLst>
        </pc:spChg>
      </pc:sldChg>
      <pc:sldChg chg="add del">
        <pc:chgData name="p.narsaiah" userId="3250f908-84d8-4c73-86ac-667d2477e466" providerId="ADAL" clId="{45AC053B-F5C1-4764-89F0-10366E94B39F}" dt="2022-05-11T07:59:32.555" v="704" actId="47"/>
        <pc:sldMkLst>
          <pc:docMk/>
          <pc:sldMk cId="0" sldId="257"/>
        </pc:sldMkLst>
      </pc:sldChg>
      <pc:sldChg chg="modSp mod">
        <pc:chgData name="p.narsaiah" userId="3250f908-84d8-4c73-86ac-667d2477e466" providerId="ADAL" clId="{45AC053B-F5C1-4764-89F0-10366E94B39F}" dt="2022-05-11T07:41:04.759" v="297" actId="207"/>
        <pc:sldMkLst>
          <pc:docMk/>
          <pc:sldMk cId="922907985" sldId="258"/>
        </pc:sldMkLst>
        <pc:spChg chg="mod">
          <ac:chgData name="p.narsaiah" userId="3250f908-84d8-4c73-86ac-667d2477e466" providerId="ADAL" clId="{45AC053B-F5C1-4764-89F0-10366E94B39F}" dt="2022-05-11T07:41:04.759" v="297" actId="207"/>
          <ac:spMkLst>
            <pc:docMk/>
            <pc:sldMk cId="922907985" sldId="258"/>
            <ac:spMk id="4" creationId="{1A67B462-09A2-528B-D565-50130F2AF197}"/>
          </ac:spMkLst>
        </pc:spChg>
      </pc:sldChg>
      <pc:sldChg chg="modSp add mod ord">
        <pc:chgData name="p.narsaiah" userId="3250f908-84d8-4c73-86ac-667d2477e466" providerId="ADAL" clId="{45AC053B-F5C1-4764-89F0-10366E94B39F}" dt="2022-05-11T07:52:46.924" v="697" actId="113"/>
        <pc:sldMkLst>
          <pc:docMk/>
          <pc:sldMk cId="2495158688" sldId="259"/>
        </pc:sldMkLst>
        <pc:spChg chg="mod">
          <ac:chgData name="p.narsaiah" userId="3250f908-84d8-4c73-86ac-667d2477e466" providerId="ADAL" clId="{45AC053B-F5C1-4764-89F0-10366E94B39F}" dt="2022-05-11T07:52:46.924" v="697" actId="113"/>
          <ac:spMkLst>
            <pc:docMk/>
            <pc:sldMk cId="2495158688" sldId="259"/>
            <ac:spMk id="4" creationId="{1A67B462-09A2-528B-D565-50130F2AF197}"/>
          </ac:spMkLst>
        </pc:spChg>
      </pc:sldChg>
      <pc:sldChg chg="add">
        <pc:chgData name="p.narsaiah" userId="3250f908-84d8-4c73-86ac-667d2477e466" providerId="ADAL" clId="{45AC053B-F5C1-4764-89F0-10366E94B39F}" dt="2022-05-11T07:57:47.092" v="699"/>
        <pc:sldMkLst>
          <pc:docMk/>
          <pc:sldMk cId="0" sldId="260"/>
        </pc:sldMkLst>
      </pc:sldChg>
      <pc:sldChg chg="new del">
        <pc:chgData name="p.narsaiah" userId="3250f908-84d8-4c73-86ac-667d2477e466" providerId="ADAL" clId="{45AC053B-F5C1-4764-89F0-10366E94B39F}" dt="2022-05-11T07:50:36.205" v="601" actId="47"/>
        <pc:sldMkLst>
          <pc:docMk/>
          <pc:sldMk cId="2497907433" sldId="260"/>
        </pc:sldMkLst>
      </pc:sldChg>
      <pc:sldChg chg="modSp add mod">
        <pc:chgData name="p.narsaiah" userId="3250f908-84d8-4c73-86ac-667d2477e466" providerId="ADAL" clId="{45AC053B-F5C1-4764-89F0-10366E94B39F}" dt="2022-05-11T07:53:41.100" v="698" actId="14100"/>
        <pc:sldMkLst>
          <pc:docMk/>
          <pc:sldMk cId="276770484" sldId="261"/>
        </pc:sldMkLst>
        <pc:picChg chg="mod">
          <ac:chgData name="p.narsaiah" userId="3250f908-84d8-4c73-86ac-667d2477e466" providerId="ADAL" clId="{45AC053B-F5C1-4764-89F0-10366E94B39F}" dt="2022-05-11T07:53:41.100" v="698" actId="14100"/>
          <ac:picMkLst>
            <pc:docMk/>
            <pc:sldMk cId="276770484" sldId="261"/>
            <ac:picMk id="2" creationId="{00000000-0000-0000-0000-000000000000}"/>
          </ac:picMkLst>
        </pc:picChg>
      </pc:sldChg>
      <pc:sldChg chg="modSp add mod">
        <pc:chgData name="p.narsaiah" userId="3250f908-84d8-4c73-86ac-667d2477e466" providerId="ADAL" clId="{45AC053B-F5C1-4764-89F0-10366E94B39F}" dt="2022-05-11T07:58:19.869" v="702" actId="14100"/>
        <pc:sldMkLst>
          <pc:docMk/>
          <pc:sldMk cId="3073275063" sldId="262"/>
        </pc:sldMkLst>
        <pc:picChg chg="mod">
          <ac:chgData name="p.narsaiah" userId="3250f908-84d8-4c73-86ac-667d2477e466" providerId="ADAL" clId="{45AC053B-F5C1-4764-89F0-10366E94B39F}" dt="2022-05-11T07:58:19.869" v="702" actId="14100"/>
          <ac:picMkLst>
            <pc:docMk/>
            <pc:sldMk cId="3073275063" sldId="262"/>
            <ac:picMk id="2" creationId="{00000000-0000-0000-0000-000000000000}"/>
          </ac:picMkLst>
        </pc:picChg>
      </pc:sldChg>
      <pc:sldChg chg="add">
        <pc:chgData name="p.narsaiah" userId="3250f908-84d8-4c73-86ac-667d2477e466" providerId="ADAL" clId="{45AC053B-F5C1-4764-89F0-10366E94B39F}" dt="2022-05-11T07:49:06.063" v="532"/>
        <pc:sldMkLst>
          <pc:docMk/>
          <pc:sldMk cId="2578502439" sldId="263"/>
        </pc:sldMkLst>
      </pc:sldChg>
      <pc:sldChg chg="modSp add mod">
        <pc:chgData name="p.narsaiah" userId="3250f908-84d8-4c73-86ac-667d2477e466" providerId="ADAL" clId="{45AC053B-F5C1-4764-89F0-10366E94B39F}" dt="2022-05-11T07:59:09.920" v="703" actId="1037"/>
        <pc:sldMkLst>
          <pc:docMk/>
          <pc:sldMk cId="2126310779" sldId="264"/>
        </pc:sldMkLst>
        <pc:picChg chg="mod">
          <ac:chgData name="p.narsaiah" userId="3250f908-84d8-4c73-86ac-667d2477e466" providerId="ADAL" clId="{45AC053B-F5C1-4764-89F0-10366E94B39F}" dt="2022-05-11T07:59:09.920" v="703" actId="1037"/>
          <ac:picMkLst>
            <pc:docMk/>
            <pc:sldMk cId="2126310779" sldId="264"/>
            <ac:picMk id="2" creationId="{00000000-0000-0000-0000-000000000000}"/>
          </ac:picMkLst>
        </pc:picChg>
      </pc:sldChg>
      <pc:sldChg chg="add">
        <pc:chgData name="p.narsaiah" userId="3250f908-84d8-4c73-86ac-667d2477e466" providerId="ADAL" clId="{45AC053B-F5C1-4764-89F0-10366E94B39F}" dt="2022-05-11T07:49:09.984" v="536"/>
        <pc:sldMkLst>
          <pc:docMk/>
          <pc:sldMk cId="420535154" sldId="265"/>
        </pc:sldMkLst>
      </pc:sldChg>
      <pc:sldChg chg="add">
        <pc:chgData name="p.narsaiah" userId="3250f908-84d8-4c73-86ac-667d2477e466" providerId="ADAL" clId="{45AC053B-F5C1-4764-89F0-10366E94B39F}" dt="2022-05-11T07:49:11.240" v="538"/>
        <pc:sldMkLst>
          <pc:docMk/>
          <pc:sldMk cId="1562140849" sldId="266"/>
        </pc:sldMkLst>
      </pc:sldChg>
      <pc:sldChg chg="add">
        <pc:chgData name="p.narsaiah" userId="3250f908-84d8-4c73-86ac-667d2477e466" providerId="ADAL" clId="{45AC053B-F5C1-4764-89F0-10366E94B39F}" dt="2022-05-11T07:49:12.272" v="540"/>
        <pc:sldMkLst>
          <pc:docMk/>
          <pc:sldMk cId="3322867633" sldId="267"/>
        </pc:sldMkLst>
      </pc:sldChg>
      <pc:sldChg chg="add">
        <pc:chgData name="p.narsaiah" userId="3250f908-84d8-4c73-86ac-667d2477e466" providerId="ADAL" clId="{45AC053B-F5C1-4764-89F0-10366E94B39F}" dt="2022-05-11T07:49:16.138" v="542"/>
        <pc:sldMkLst>
          <pc:docMk/>
          <pc:sldMk cId="2995209995" sldId="268"/>
        </pc:sldMkLst>
      </pc:sldChg>
      <pc:sldChg chg="add">
        <pc:chgData name="p.narsaiah" userId="3250f908-84d8-4c73-86ac-667d2477e466" providerId="ADAL" clId="{45AC053B-F5C1-4764-89F0-10366E94B39F}" dt="2022-05-11T07:49:18.176" v="544"/>
        <pc:sldMkLst>
          <pc:docMk/>
          <pc:sldMk cId="1749919978" sldId="269"/>
        </pc:sldMkLst>
      </pc:sldChg>
      <pc:sldChg chg="add">
        <pc:chgData name="p.narsaiah" userId="3250f908-84d8-4c73-86ac-667d2477e466" providerId="ADAL" clId="{45AC053B-F5C1-4764-89F0-10366E94B39F}" dt="2022-05-11T07:49:18.679" v="546"/>
        <pc:sldMkLst>
          <pc:docMk/>
          <pc:sldMk cId="3858268733" sldId="270"/>
        </pc:sldMkLst>
      </pc:sldChg>
      <pc:sldChg chg="add">
        <pc:chgData name="p.narsaiah" userId="3250f908-84d8-4c73-86ac-667d2477e466" providerId="ADAL" clId="{45AC053B-F5C1-4764-89F0-10366E94B39F}" dt="2022-05-11T07:49:20.482" v="548"/>
        <pc:sldMkLst>
          <pc:docMk/>
          <pc:sldMk cId="2852159345" sldId="271"/>
        </pc:sldMkLst>
      </pc:sldChg>
      <pc:sldChg chg="add">
        <pc:chgData name="p.narsaiah" userId="3250f908-84d8-4c73-86ac-667d2477e466" providerId="ADAL" clId="{45AC053B-F5C1-4764-89F0-10366E94B39F}" dt="2022-05-11T07:49:21.453" v="550"/>
        <pc:sldMkLst>
          <pc:docMk/>
          <pc:sldMk cId="3251297629" sldId="272"/>
        </pc:sldMkLst>
      </pc:sldChg>
      <pc:sldChg chg="add">
        <pc:chgData name="p.narsaiah" userId="3250f908-84d8-4c73-86ac-667d2477e466" providerId="ADAL" clId="{45AC053B-F5C1-4764-89F0-10366E94B39F}" dt="2022-05-11T07:49:22.410" v="552"/>
        <pc:sldMkLst>
          <pc:docMk/>
          <pc:sldMk cId="2708840216" sldId="273"/>
        </pc:sldMkLst>
      </pc:sldChg>
      <pc:sldChg chg="add">
        <pc:chgData name="p.narsaiah" userId="3250f908-84d8-4c73-86ac-667d2477e466" providerId="ADAL" clId="{45AC053B-F5C1-4764-89F0-10366E94B39F}" dt="2022-05-11T07:49:23.460" v="554"/>
        <pc:sldMkLst>
          <pc:docMk/>
          <pc:sldMk cId="3166601992" sldId="274"/>
        </pc:sldMkLst>
      </pc:sldChg>
      <pc:sldChg chg="add">
        <pc:chgData name="p.narsaiah" userId="3250f908-84d8-4c73-86ac-667d2477e466" providerId="ADAL" clId="{45AC053B-F5C1-4764-89F0-10366E94B39F}" dt="2022-05-11T07:49:24.452" v="556"/>
        <pc:sldMkLst>
          <pc:docMk/>
          <pc:sldMk cId="1775481845" sldId="275"/>
        </pc:sldMkLst>
      </pc:sldChg>
      <pc:sldChg chg="add">
        <pc:chgData name="p.narsaiah" userId="3250f908-84d8-4c73-86ac-667d2477e466" providerId="ADAL" clId="{45AC053B-F5C1-4764-89F0-10366E94B39F}" dt="2022-05-11T07:49:25.463" v="558"/>
        <pc:sldMkLst>
          <pc:docMk/>
          <pc:sldMk cId="3312684230" sldId="276"/>
        </pc:sldMkLst>
      </pc:sldChg>
      <pc:sldChg chg="add">
        <pc:chgData name="p.narsaiah" userId="3250f908-84d8-4c73-86ac-667d2477e466" providerId="ADAL" clId="{45AC053B-F5C1-4764-89F0-10366E94B39F}" dt="2022-05-11T07:49:26.396" v="560"/>
        <pc:sldMkLst>
          <pc:docMk/>
          <pc:sldMk cId="3364573858" sldId="277"/>
        </pc:sldMkLst>
      </pc:sldChg>
      <pc:sldChg chg="add">
        <pc:chgData name="p.narsaiah" userId="3250f908-84d8-4c73-86ac-667d2477e466" providerId="ADAL" clId="{45AC053B-F5C1-4764-89F0-10366E94B39F}" dt="2022-05-11T07:49:27.357" v="562"/>
        <pc:sldMkLst>
          <pc:docMk/>
          <pc:sldMk cId="3004493080" sldId="278"/>
        </pc:sldMkLst>
      </pc:sldChg>
      <pc:sldChg chg="add del">
        <pc:chgData name="p.narsaiah" userId="3250f908-84d8-4c73-86ac-667d2477e466" providerId="ADAL" clId="{45AC053B-F5C1-4764-89F0-10366E94B39F}" dt="2022-05-11T08:04:22.681" v="708" actId="47"/>
        <pc:sldMkLst>
          <pc:docMk/>
          <pc:sldMk cId="1894420022" sldId="279"/>
        </pc:sldMkLst>
      </pc:sldChg>
      <pc:sldChg chg="add del">
        <pc:chgData name="p.narsaiah" userId="3250f908-84d8-4c73-86ac-667d2477e466" providerId="ADAL" clId="{45AC053B-F5C1-4764-89F0-10366E94B39F}" dt="2022-05-11T08:03:52.043" v="707" actId="47"/>
        <pc:sldMkLst>
          <pc:docMk/>
          <pc:sldMk cId="455465888" sldId="280"/>
        </pc:sldMkLst>
      </pc:sldChg>
      <pc:sldChg chg="add">
        <pc:chgData name="p.narsaiah" userId="3250f908-84d8-4c73-86ac-667d2477e466" providerId="ADAL" clId="{45AC053B-F5C1-4764-89F0-10366E94B39F}" dt="2022-05-11T07:49:33.834" v="568"/>
        <pc:sldMkLst>
          <pc:docMk/>
          <pc:sldMk cId="1168770161" sldId="281"/>
        </pc:sldMkLst>
      </pc:sldChg>
      <pc:sldChg chg="add">
        <pc:chgData name="p.narsaiah" userId="3250f908-84d8-4c73-86ac-667d2477e466" providerId="ADAL" clId="{45AC053B-F5C1-4764-89F0-10366E94B39F}" dt="2022-05-11T07:49:34.806" v="570"/>
        <pc:sldMkLst>
          <pc:docMk/>
          <pc:sldMk cId="437477817" sldId="282"/>
        </pc:sldMkLst>
      </pc:sldChg>
      <pc:sldChg chg="add">
        <pc:chgData name="p.narsaiah" userId="3250f908-84d8-4c73-86ac-667d2477e466" providerId="ADAL" clId="{45AC053B-F5C1-4764-89F0-10366E94B39F}" dt="2022-05-11T07:49:36.455" v="572"/>
        <pc:sldMkLst>
          <pc:docMk/>
          <pc:sldMk cId="3196645091" sldId="283"/>
        </pc:sldMkLst>
      </pc:sldChg>
      <pc:sldChg chg="add">
        <pc:chgData name="p.narsaiah" userId="3250f908-84d8-4c73-86ac-667d2477e466" providerId="ADAL" clId="{45AC053B-F5C1-4764-89F0-10366E94B39F}" dt="2022-05-11T07:49:37.614" v="574"/>
        <pc:sldMkLst>
          <pc:docMk/>
          <pc:sldMk cId="745657330" sldId="284"/>
        </pc:sldMkLst>
      </pc:sldChg>
      <pc:sldChg chg="add">
        <pc:chgData name="p.narsaiah" userId="3250f908-84d8-4c73-86ac-667d2477e466" providerId="ADAL" clId="{45AC053B-F5C1-4764-89F0-10366E94B39F}" dt="2022-05-11T07:49:38.760" v="576"/>
        <pc:sldMkLst>
          <pc:docMk/>
          <pc:sldMk cId="3432260762" sldId="285"/>
        </pc:sldMkLst>
      </pc:sldChg>
      <pc:sldChg chg="add del">
        <pc:chgData name="p.narsaiah" userId="3250f908-84d8-4c73-86ac-667d2477e466" providerId="ADAL" clId="{45AC053B-F5C1-4764-89F0-10366E94B39F}" dt="2022-05-11T08:04:59.396" v="709" actId="47"/>
        <pc:sldMkLst>
          <pc:docMk/>
          <pc:sldMk cId="816616012" sldId="286"/>
        </pc:sldMkLst>
      </pc:sldChg>
      <pc:sldChg chg="add del">
        <pc:chgData name="p.narsaiah" userId="3250f908-84d8-4c73-86ac-667d2477e466" providerId="ADAL" clId="{45AC053B-F5C1-4764-89F0-10366E94B39F}" dt="2022-05-11T08:05:04.246" v="710" actId="47"/>
        <pc:sldMkLst>
          <pc:docMk/>
          <pc:sldMk cId="191179683" sldId="287"/>
        </pc:sldMkLst>
      </pc:sldChg>
      <pc:sldChg chg="add">
        <pc:chgData name="p.narsaiah" userId="3250f908-84d8-4c73-86ac-667d2477e466" providerId="ADAL" clId="{45AC053B-F5C1-4764-89F0-10366E94B39F}" dt="2022-05-11T07:49:41.032" v="582"/>
        <pc:sldMkLst>
          <pc:docMk/>
          <pc:sldMk cId="970837621" sldId="288"/>
        </pc:sldMkLst>
      </pc:sldChg>
      <pc:sldChg chg="add">
        <pc:chgData name="p.narsaiah" userId="3250f908-84d8-4c73-86ac-667d2477e466" providerId="ADAL" clId="{45AC053B-F5C1-4764-89F0-10366E94B39F}" dt="2022-05-11T07:49:42.228" v="584"/>
        <pc:sldMkLst>
          <pc:docMk/>
          <pc:sldMk cId="659486599" sldId="289"/>
        </pc:sldMkLst>
      </pc:sldChg>
      <pc:sldChg chg="add">
        <pc:chgData name="p.narsaiah" userId="3250f908-84d8-4c73-86ac-667d2477e466" providerId="ADAL" clId="{45AC053B-F5C1-4764-89F0-10366E94B39F}" dt="2022-05-11T07:49:44.937" v="586"/>
        <pc:sldMkLst>
          <pc:docMk/>
          <pc:sldMk cId="794542061" sldId="290"/>
        </pc:sldMkLst>
      </pc:sldChg>
      <pc:sldChg chg="add">
        <pc:chgData name="p.narsaiah" userId="3250f908-84d8-4c73-86ac-667d2477e466" providerId="ADAL" clId="{45AC053B-F5C1-4764-89F0-10366E94B39F}" dt="2022-05-11T07:49:46.472" v="588"/>
        <pc:sldMkLst>
          <pc:docMk/>
          <pc:sldMk cId="2071088892" sldId="291"/>
        </pc:sldMkLst>
      </pc:sldChg>
      <pc:sldChg chg="add">
        <pc:chgData name="p.narsaiah" userId="3250f908-84d8-4c73-86ac-667d2477e466" providerId="ADAL" clId="{45AC053B-F5C1-4764-89F0-10366E94B39F}" dt="2022-05-11T07:49:47.718" v="590"/>
        <pc:sldMkLst>
          <pc:docMk/>
          <pc:sldMk cId="1577965241" sldId="292"/>
        </pc:sldMkLst>
      </pc:sldChg>
      <pc:sldChg chg="add">
        <pc:chgData name="p.narsaiah" userId="3250f908-84d8-4c73-86ac-667d2477e466" providerId="ADAL" clId="{45AC053B-F5C1-4764-89F0-10366E94B39F}" dt="2022-05-11T07:49:48.822" v="592"/>
        <pc:sldMkLst>
          <pc:docMk/>
          <pc:sldMk cId="3758343512" sldId="293"/>
        </pc:sldMkLst>
      </pc:sldChg>
      <pc:sldChg chg="add">
        <pc:chgData name="p.narsaiah" userId="3250f908-84d8-4c73-86ac-667d2477e466" providerId="ADAL" clId="{45AC053B-F5C1-4764-89F0-10366E94B39F}" dt="2022-05-11T07:49:50.113" v="594"/>
        <pc:sldMkLst>
          <pc:docMk/>
          <pc:sldMk cId="2605215208" sldId="294"/>
        </pc:sldMkLst>
      </pc:sldChg>
      <pc:sldChg chg="add">
        <pc:chgData name="p.narsaiah" userId="3250f908-84d8-4c73-86ac-667d2477e466" providerId="ADAL" clId="{45AC053B-F5C1-4764-89F0-10366E94B39F}" dt="2022-05-11T07:49:52.665" v="596"/>
        <pc:sldMkLst>
          <pc:docMk/>
          <pc:sldMk cId="1805347519" sldId="295"/>
        </pc:sldMkLst>
      </pc:sldChg>
      <pc:sldChg chg="add">
        <pc:chgData name="p.narsaiah" userId="3250f908-84d8-4c73-86ac-667d2477e466" providerId="ADAL" clId="{45AC053B-F5C1-4764-89F0-10366E94B39F}" dt="2022-05-11T07:49:56.346" v="598"/>
        <pc:sldMkLst>
          <pc:docMk/>
          <pc:sldMk cId="3128930312" sldId="296"/>
        </pc:sldMkLst>
      </pc:sldChg>
      <pc:sldChg chg="add del">
        <pc:chgData name="p.narsaiah" userId="3250f908-84d8-4c73-86ac-667d2477e466" providerId="ADAL" clId="{45AC053B-F5C1-4764-89F0-10366E94B39F}" dt="2022-05-11T08:01:55.991" v="706" actId="47"/>
        <pc:sldMkLst>
          <pc:docMk/>
          <pc:sldMk cId="0" sldId="297"/>
        </pc:sldMkLst>
      </pc:sldChg>
      <pc:sldChg chg="add">
        <pc:chgData name="p.narsaiah" userId="3250f908-84d8-4c73-86ac-667d2477e466" providerId="ADAL" clId="{45AC053B-F5C1-4764-89F0-10366E94B39F}" dt="2022-05-11T07:57:47.092" v="699"/>
        <pc:sldMkLst>
          <pc:docMk/>
          <pc:sldMk cId="0" sldId="298"/>
        </pc:sldMkLst>
      </pc:sldChg>
      <pc:sldMasterChg chg="add addSldLayout">
        <pc:chgData name="p.narsaiah" userId="3250f908-84d8-4c73-86ac-667d2477e466" providerId="ADAL" clId="{45AC053B-F5C1-4764-89F0-10366E94B39F}" dt="2022-05-11T07:48:56.969" v="527" actId="27028"/>
        <pc:sldMasterMkLst>
          <pc:docMk/>
          <pc:sldMasterMk cId="0" sldId="2147483648"/>
        </pc:sldMasterMkLst>
        <pc:sldLayoutChg chg="add">
          <pc:chgData name="p.narsaiah" userId="3250f908-84d8-4c73-86ac-667d2477e466" providerId="ADAL" clId="{45AC053B-F5C1-4764-89F0-10366E94B39F}" dt="2022-05-11T07:48:56.969" v="527" actId="27028"/>
          <pc:sldLayoutMkLst>
            <pc:docMk/>
            <pc:sldMasterMk cId="0" sldId="2147483648"/>
            <pc:sldLayoutMk cId="0" sldId="2341268902"/>
          </pc:sldLayoutMkLst>
        </pc:sldLayoutChg>
      </pc:sldMasterChg>
    </pc:docChg>
  </pc:docChgLst>
  <pc:docChgLst>
    <pc:chgData name="p.narsaiah" userId="3250f908-84d8-4c73-86ac-667d2477e466" providerId="ADAL" clId="{BE5FD39A-7B8C-4CCA-BD26-C34113902410}"/>
    <pc:docChg chg="delSld">
      <pc:chgData name="p.narsaiah" userId="3250f908-84d8-4c73-86ac-667d2477e466" providerId="ADAL" clId="{BE5FD39A-7B8C-4CCA-BD26-C34113902410}" dt="2022-05-11T08:08:47.616" v="1" actId="47"/>
      <pc:docMkLst>
        <pc:docMk/>
      </pc:docMkLst>
      <pc:sldChg chg="del">
        <pc:chgData name="p.narsaiah" userId="3250f908-84d8-4c73-86ac-667d2477e466" providerId="ADAL" clId="{BE5FD39A-7B8C-4CCA-BD26-C34113902410}" dt="2022-05-11T08:08:11.650" v="0" actId="47"/>
        <pc:sldMkLst>
          <pc:docMk/>
          <pc:sldMk cId="0" sldId="257"/>
        </pc:sldMkLst>
      </pc:sldChg>
      <pc:sldChg chg="del">
        <pc:chgData name="p.narsaiah" userId="3250f908-84d8-4c73-86ac-667d2477e466" providerId="ADAL" clId="{BE5FD39A-7B8C-4CCA-BD26-C34113902410}" dt="2022-05-11T08:08:47.616" v="1" actId="47"/>
        <pc:sldMkLst>
          <pc:docMk/>
          <pc:sldMk cId="1805347519" sldId="295"/>
        </pc:sldMkLst>
      </pc:sldChg>
    </pc:docChg>
  </pc:docChgLst>
</pc:chgInfo>
</file>

<file path=ppt/comments/modernComment_102_370275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AA65F3-B58B-4677-87D4-23B9A1EBE7D2}" authorId="{F4BF3667-0911-8723-557D-5BE39268C835}" created="2022-05-11T07:17:21.853">
    <pc:sldMkLst xmlns:pc="http://schemas.microsoft.com/office/powerpoint/2013/main/command">
      <pc:docMk/>
      <pc:sldMk cId="922907985" sldId="258"/>
    </pc:sldMkLst>
    <p188:txBody>
      <a:bodyPr/>
      <a:lstStyle/>
      <a:p>
        <a:r>
          <a:rPr lang="en-IN"/>
          <a:t>jgngng</a:t>
        </a:r>
      </a:p>
    </p188:txBody>
  </p188:cm>
</p188:cmLst>
</file>

<file path=ppt/comments/modernComment_103_94B919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525BB-ED5A-4EF5-AE8B-FDEE18C28579}" authorId="{F4BF3667-0911-8723-557D-5BE39268C835}" created="2022-05-11T07:17:21.853">
    <pc:sldMkLst xmlns:pc="http://schemas.microsoft.com/office/powerpoint/2013/main/command">
      <pc:docMk/>
      <pc:sldMk cId="922907985" sldId="258"/>
    </pc:sldMkLst>
    <p188:txBody>
      <a:bodyPr/>
      <a:lstStyle/>
      <a:p>
        <a:r>
          <a:rPr lang="en-IN"/>
          <a:t>jgngng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7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5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2689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3702755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94B919A0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FC09-0952-FD23-5502-1F6BF6E07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endParaRPr lang="en-IN"/>
          </a:p>
        </p:txBody>
      </p: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background of bokeh blue">
            <a:extLst>
              <a:ext uri="{FF2B5EF4-FFF2-40B4-BE49-F238E27FC236}">
                <a16:creationId xmlns:a16="http://schemas.microsoft.com/office/drawing/2014/main" id="{6391F263-85E6-9D55-6936-029DCC427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2" r="7160"/>
          <a:stretch/>
        </p:blipFill>
        <p:spPr>
          <a:xfrm>
            <a:off x="0" y="-123201"/>
            <a:ext cx="12192000" cy="68579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8350077-4939-FA24-EA72-0535173F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9" y="1283042"/>
            <a:ext cx="11537950" cy="501287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MESSAGE QUEUE TELEMETRY TRANSPORT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    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MQTT- Protocol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b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UNIT-IV</a:t>
            </a:r>
            <a:br>
              <a:rPr lang="en-US" sz="3600" b="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sz="3600">
                <a:solidFill>
                  <a:srgbClr val="002060"/>
                </a:solidFill>
              </a:rPr>
            </a:br>
            <a:endParaRPr lang="en-IN" sz="36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7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9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873EC61-6F89-D3AC-D502-4BE53603F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b="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B462-09A2-528B-D565-50130F2AF197}"/>
              </a:ext>
            </a:extLst>
          </p:cNvPr>
          <p:cNvSpPr txBox="1"/>
          <p:nvPr/>
        </p:nvSpPr>
        <p:spPr>
          <a:xfrm>
            <a:off x="0" y="0"/>
            <a:ext cx="12192000" cy="1341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MQTT- Protocol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Message Queue Telemetry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Sensor + Actuator Data</a:t>
            </a:r>
            <a:r>
              <a:rPr lang="en-US" sz="2400" dirty="0"/>
              <a:t>) Transport Protocol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Developed and released by IBM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IN" sz="2400" dirty="0"/>
              <a:t>It provides publish-and-subscribe messaging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It was specifically designed for </a:t>
            </a:r>
            <a:r>
              <a:rPr lang="en-US" sz="2400" dirty="0">
                <a:solidFill>
                  <a:srgbClr val="00B050"/>
                </a:solidFill>
              </a:rPr>
              <a:t>resource-constrained devices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B050"/>
                </a:solidFill>
              </a:rPr>
              <a:t>low bandwidth and high latency networks </a:t>
            </a:r>
            <a:r>
              <a:rPr lang="en-US" sz="2400" dirty="0"/>
              <a:t>such as dial-up lines and satellite links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 It offers three qualities of service</a:t>
            </a:r>
          </a:p>
          <a:p>
            <a:pPr lvl="1"/>
            <a:r>
              <a:rPr lang="en-US" sz="2400" dirty="0"/>
              <a:t>   		(1) fire-and-forget or unreliable</a:t>
            </a:r>
          </a:p>
          <a:p>
            <a:pPr lvl="1"/>
            <a:r>
              <a:rPr lang="en-US" sz="2400" dirty="0"/>
              <a:t>		(2) at least once to ensure it is sent a minimum of one time </a:t>
            </a:r>
          </a:p>
          <a:p>
            <a:pPr lvl="1"/>
            <a:r>
              <a:rPr lang="en-US" sz="2400" dirty="0"/>
              <a:t>                        (but might be sent more than one time) and  </a:t>
            </a:r>
          </a:p>
          <a:p>
            <a:pPr lvl="1"/>
            <a:r>
              <a:rPr lang="en-US" sz="2400" dirty="0"/>
              <a:t>  		(3) exactly once.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its main purpose is telemetry or remote monitoring means “</a:t>
            </a:r>
            <a:r>
              <a:rPr lang="en-US" sz="2400" dirty="0">
                <a:solidFill>
                  <a:srgbClr val="00B050"/>
                </a:solidFill>
              </a:rPr>
              <a:t>to collect data from many devices and transport that data </a:t>
            </a:r>
            <a:r>
              <a:rPr lang="en-US" sz="2400" dirty="0"/>
              <a:t>“ to the IT infrastructure.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is using MQTT in its mobile app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907985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4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7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60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873EC61-6F89-D3AC-D502-4BE53603F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b="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B462-09A2-528B-D565-50130F2AF197}"/>
              </a:ext>
            </a:extLst>
          </p:cNvPr>
          <p:cNvSpPr txBox="1"/>
          <p:nvPr/>
        </p:nvSpPr>
        <p:spPr>
          <a:xfrm>
            <a:off x="0" y="0"/>
            <a:ext cx="12192000" cy="1046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MQTT- Protocol (Conti..)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b="1" dirty="0"/>
              <a:t>Asynchronous</a:t>
            </a:r>
            <a:r>
              <a:rPr lang="en-US" sz="2400" dirty="0"/>
              <a:t> communication model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Publish / Subscribe (</a:t>
            </a:r>
            <a:r>
              <a:rPr lang="en-US" sz="2400" b="1" dirty="0" err="1"/>
              <a:t>PubSub</a:t>
            </a:r>
            <a:r>
              <a:rPr lang="en-US" sz="2400" b="1" dirty="0"/>
              <a:t>) </a:t>
            </a:r>
            <a:r>
              <a:rPr lang="en-US" sz="2400" dirty="0"/>
              <a:t>Model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b="1" dirty="0"/>
              <a:t>Decoupling</a:t>
            </a:r>
            <a:r>
              <a:rPr lang="en-US" sz="2400" dirty="0"/>
              <a:t> of data producer(publisher) and data consumer(subscriber) through topics (Message queues)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Low complexity, low power and low footprint implementations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158688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6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3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5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" y="0"/>
            <a:ext cx="12179300" cy="71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900" y="0"/>
            <a:ext cx="12217400" cy="72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7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heme29">
  <a:themeElements>
    <a:clrScheme name="Theme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197</Words>
  <Application>Microsoft Office PowerPoint</Application>
  <PresentationFormat>Widescreen</PresentationFormat>
  <Paragraphs>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Neue Haas Grotesk Text Pro</vt:lpstr>
      <vt:lpstr>Wingdings</vt:lpstr>
      <vt:lpstr>PunchcardVTI</vt:lpstr>
      <vt:lpstr>Theme29</vt:lpstr>
      <vt:lpstr>MESSAGE QUEUE TELEMETRY TRANSPORT            MQTT- Protocol  UNIT-IV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 TELEMETRY TRANSPORT –               MQTT- Protocol  UNIT-IV  Date: 18.05.2022</dc:title>
  <dc:creator>p.narsaiah</dc:creator>
  <cp:lastModifiedBy>admin</cp:lastModifiedBy>
  <cp:revision>3</cp:revision>
  <dcterms:created xsi:type="dcterms:W3CDTF">2022-05-11T07:11:39Z</dcterms:created>
  <dcterms:modified xsi:type="dcterms:W3CDTF">2024-04-02T07:06:30Z</dcterms:modified>
</cp:coreProperties>
</file>