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24800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4">
  <a:themeElements>
    <a:clrScheme name="Theme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1</cp:revision>
  <dcterms:created xsi:type="dcterms:W3CDTF">2022-05-25T07:29:35Z</dcterms:created>
  <dcterms:modified xsi:type="dcterms:W3CDTF">2022-05-25T07:30:48Z</dcterms:modified>
  <cp:category/>
</cp:coreProperties>
</file>