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248023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9">
  <a:themeElements>
    <a:clrScheme name="Theme9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Theme99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Narsaiah Putta</cp:lastModifiedBy>
  <cp:revision>1</cp:revision>
  <dcterms:created xsi:type="dcterms:W3CDTF">2022-05-25T07:32:39Z</dcterms:created>
  <dcterms:modified xsi:type="dcterms:W3CDTF">2022-05-25T07:34:17Z</dcterms:modified>
  <cp:category/>
</cp:coreProperties>
</file>