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14F8-5D98-455D-99B9-EECA55550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ACD73-C201-40A4-B8DD-0C911FA6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0D82-205D-4ED2-9DEA-64DA82B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5442-AA11-46CE-AF53-D1DA15AA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7DAB-4F9C-4345-8489-39CCC83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0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A1DB-CCF2-4969-8381-364DC54A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F1953-3C39-4A52-91F1-60DDEA149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D620-98E3-4168-8473-12ADF3CA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1018-70FD-4078-AC7F-539BA339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D935-AA59-4CB3-A9ED-544A45DA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783F9-663C-4102-89F8-4C9CA48BF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A968D-DB1E-4C41-AD2C-D5F897AE1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5420-65DA-41B7-9213-E97A11CB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6C9FD-E900-4900-A576-9F025B1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CF49-872C-4C81-866C-E35C76F0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1CEC-EB85-4966-8260-EE295180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3C70-E6E8-4BF8-8052-537B06B7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446B-15BD-4B69-96EF-27EC6815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801F-4300-4209-A1C0-1E586D70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7DE3-5F61-4CA4-8EF2-48E8845C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8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7533-7E9A-4687-8DD3-C696A669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13F20-BED1-4298-A416-DD1C40004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AA0D-8B67-486F-9FB9-011FE7E1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0D10-DFF5-40D1-B8F1-C564F17E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840CC-3288-4D60-B64D-0579E1EC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7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A7A2-199E-43E4-8723-E5700C8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3745-4D28-4744-9D88-E6B35C0EB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CE5A7-3C35-4A6D-935A-0653E363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DEE51-514C-4C13-AED5-A3916945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E2336-4FDD-42B7-A5A9-DDF6577F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EF390-05B6-4CB4-B432-FAC5C33A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4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0519-4325-45A8-B594-42483AF3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A67F1-0D65-466C-90AF-492DF7B8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CAE83-2793-4FB7-B98D-692CE7E02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2E661-CA78-4BD7-A0BA-9C3021BC6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0D2DF-4442-448B-AC79-AE66F57B8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82D59-54D2-4E92-BDE9-84744AE9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CE809-D5E2-4B22-BF5A-0908D22F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5F7DC-732A-401C-BD57-F4AC180A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1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D6B-FAFE-4314-A839-8087A42C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9A14-1F2D-42AE-B402-7B9A60D7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7419B-15CF-402B-B479-A9536F3B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606C-2B53-4567-AD5D-9845707D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A38FE-77FA-4478-8570-B547B8B6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6695A-5CF7-4F93-BCE5-16D85D96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6B97-BB50-40E1-9459-AA12A023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04E-8991-4D9F-8E3F-DBE0302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CD0A-B7BC-43E1-8ADB-3ED91850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91F09-3629-4A20-9B5D-28C7A20F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BF7B-4180-4613-886A-189F8151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D0DC-446B-4575-BB27-D7360BC1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B04F-4C12-48CF-B742-4A3B2B88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0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0304-0AF1-4F2D-A48C-D1F43F6F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0F1E2-D782-487C-A05F-B337312E8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5500D-6024-47DD-8191-F04DF95D4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D7708-3098-405B-8F26-9DC3A623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0D974-690D-4EFA-8CDD-A2DE17E9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FB78-DFFF-4415-9F5A-982D8794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D9A4A-B817-40D5-8A00-AE12553F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C2E0-7C53-4FF0-A144-C09F747A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382F-26B8-4F49-9A00-61CF9198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B672-FD0D-4016-8638-A5631BA5E9C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D616-1E8A-4AA8-AC21-A75F434AB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F533-2D51-4D39-B461-0C85881D3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8FBC-DA23-4B98-B34B-552C1AFD9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DB97-1DA3-44A2-B5E6-EDA79327A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/>
              <a:t>BLDC MOTOR</a:t>
            </a:r>
          </a:p>
        </p:txBody>
      </p:sp>
    </p:spTree>
    <p:extLst>
      <p:ext uri="{BB962C8B-B14F-4D97-AF65-F5344CB8AC3E}">
        <p14:creationId xmlns:p14="http://schemas.microsoft.com/office/powerpoint/2010/main" val="178659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C8E1B-73BD-468D-AC4C-B75D38BD9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53" y="481263"/>
            <a:ext cx="10539663" cy="5620293"/>
          </a:xfrm>
        </p:spPr>
      </p:pic>
    </p:spTree>
    <p:extLst>
      <p:ext uri="{BB962C8B-B14F-4D97-AF65-F5344CB8AC3E}">
        <p14:creationId xmlns:p14="http://schemas.microsoft.com/office/powerpoint/2010/main" val="278093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47AA0-7A8F-48E6-9D96-C65574F38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5" y="320842"/>
            <a:ext cx="10651957" cy="6144126"/>
          </a:xfrm>
        </p:spPr>
      </p:pic>
    </p:spTree>
    <p:extLst>
      <p:ext uri="{BB962C8B-B14F-4D97-AF65-F5344CB8AC3E}">
        <p14:creationId xmlns:p14="http://schemas.microsoft.com/office/powerpoint/2010/main" val="169561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0D3C2-38A8-4DF3-B67F-8DFC688B7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16" y="240632"/>
            <a:ext cx="11036968" cy="6224336"/>
          </a:xfrm>
        </p:spPr>
      </p:pic>
    </p:spTree>
    <p:extLst>
      <p:ext uri="{BB962C8B-B14F-4D97-AF65-F5344CB8AC3E}">
        <p14:creationId xmlns:p14="http://schemas.microsoft.com/office/powerpoint/2010/main" val="18664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8A896-36C6-4FA6-BD03-89CF8496C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5" y="417095"/>
            <a:ext cx="11004883" cy="5791199"/>
          </a:xfrm>
        </p:spPr>
      </p:pic>
    </p:spTree>
    <p:extLst>
      <p:ext uri="{BB962C8B-B14F-4D97-AF65-F5344CB8AC3E}">
        <p14:creationId xmlns:p14="http://schemas.microsoft.com/office/powerpoint/2010/main" val="96055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111BB-9C29-49AF-8CA1-30E2B753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85" y="320842"/>
            <a:ext cx="11117178" cy="5775157"/>
          </a:xfrm>
        </p:spPr>
      </p:pic>
    </p:spTree>
    <p:extLst>
      <p:ext uri="{BB962C8B-B14F-4D97-AF65-F5344CB8AC3E}">
        <p14:creationId xmlns:p14="http://schemas.microsoft.com/office/powerpoint/2010/main" val="37620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B27EC-7785-41B6-98AD-1E6BE7931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63" y="513347"/>
            <a:ext cx="10812379" cy="5823285"/>
          </a:xfrm>
        </p:spPr>
      </p:pic>
    </p:spTree>
    <p:extLst>
      <p:ext uri="{BB962C8B-B14F-4D97-AF65-F5344CB8AC3E}">
        <p14:creationId xmlns:p14="http://schemas.microsoft.com/office/powerpoint/2010/main" val="334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8B571-991E-49F9-8135-8DF5077C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16" y="401053"/>
            <a:ext cx="11197389" cy="5775910"/>
          </a:xfrm>
        </p:spPr>
      </p:pic>
    </p:spTree>
    <p:extLst>
      <p:ext uri="{BB962C8B-B14F-4D97-AF65-F5344CB8AC3E}">
        <p14:creationId xmlns:p14="http://schemas.microsoft.com/office/powerpoint/2010/main" val="379936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598DA-0C2E-4DB8-9EFC-153C7976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4" y="417095"/>
            <a:ext cx="10764252" cy="5839326"/>
          </a:xfrm>
        </p:spPr>
      </p:pic>
    </p:spTree>
    <p:extLst>
      <p:ext uri="{BB962C8B-B14F-4D97-AF65-F5344CB8AC3E}">
        <p14:creationId xmlns:p14="http://schemas.microsoft.com/office/powerpoint/2010/main" val="341560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00951-AAAB-438B-A46F-7D2456701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862" y="609600"/>
            <a:ext cx="10475495" cy="5518484"/>
          </a:xfrm>
        </p:spPr>
      </p:pic>
    </p:spTree>
    <p:extLst>
      <p:ext uri="{BB962C8B-B14F-4D97-AF65-F5344CB8AC3E}">
        <p14:creationId xmlns:p14="http://schemas.microsoft.com/office/powerpoint/2010/main" val="427073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90492-1044-48AF-AD10-D6345270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347" y="724380"/>
            <a:ext cx="7908758" cy="5409239"/>
          </a:xfrm>
        </p:spPr>
      </p:pic>
    </p:spTree>
    <p:extLst>
      <p:ext uri="{BB962C8B-B14F-4D97-AF65-F5344CB8AC3E}">
        <p14:creationId xmlns:p14="http://schemas.microsoft.com/office/powerpoint/2010/main" val="37725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B5147-3457-461F-BAC7-B9C1B205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4" y="288758"/>
            <a:ext cx="10571747" cy="5888205"/>
          </a:xfrm>
        </p:spPr>
      </p:pic>
    </p:spTree>
    <p:extLst>
      <p:ext uri="{BB962C8B-B14F-4D97-AF65-F5344CB8AC3E}">
        <p14:creationId xmlns:p14="http://schemas.microsoft.com/office/powerpoint/2010/main" val="289285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63745-309D-424A-92D0-232865248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8" y="513347"/>
            <a:ext cx="11357811" cy="5710989"/>
          </a:xfrm>
        </p:spPr>
      </p:pic>
    </p:spTree>
    <p:extLst>
      <p:ext uri="{BB962C8B-B14F-4D97-AF65-F5344CB8AC3E}">
        <p14:creationId xmlns:p14="http://schemas.microsoft.com/office/powerpoint/2010/main" val="195910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79144-9135-41F0-98C8-FE049792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33" y="625642"/>
            <a:ext cx="11373852" cy="5839326"/>
          </a:xfrm>
        </p:spPr>
      </p:pic>
    </p:spTree>
    <p:extLst>
      <p:ext uri="{BB962C8B-B14F-4D97-AF65-F5344CB8AC3E}">
        <p14:creationId xmlns:p14="http://schemas.microsoft.com/office/powerpoint/2010/main" val="40573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3B8C5-655B-4A22-A8E3-FA9D4DD1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65221"/>
            <a:ext cx="10844463" cy="5678905"/>
          </a:xfrm>
        </p:spPr>
      </p:pic>
    </p:spTree>
    <p:extLst>
      <p:ext uri="{BB962C8B-B14F-4D97-AF65-F5344CB8AC3E}">
        <p14:creationId xmlns:p14="http://schemas.microsoft.com/office/powerpoint/2010/main" val="406114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F9BB1-F00F-4AB8-B844-269ED904B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0" y="240631"/>
            <a:ext cx="11678652" cy="6256421"/>
          </a:xfrm>
        </p:spPr>
      </p:pic>
    </p:spTree>
    <p:extLst>
      <p:ext uri="{BB962C8B-B14F-4D97-AF65-F5344CB8AC3E}">
        <p14:creationId xmlns:p14="http://schemas.microsoft.com/office/powerpoint/2010/main" val="24331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3BAA6-89F1-46CC-BD5A-B97CB21F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79" y="320842"/>
            <a:ext cx="10571747" cy="6079958"/>
          </a:xfrm>
        </p:spPr>
      </p:pic>
    </p:spTree>
    <p:extLst>
      <p:ext uri="{BB962C8B-B14F-4D97-AF65-F5344CB8AC3E}">
        <p14:creationId xmlns:p14="http://schemas.microsoft.com/office/powerpoint/2010/main" val="260465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106EB-70B9-4981-BDA0-5BA5B69AA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16" y="497304"/>
            <a:ext cx="11181347" cy="5919537"/>
          </a:xfrm>
        </p:spPr>
      </p:pic>
    </p:spTree>
    <p:extLst>
      <p:ext uri="{BB962C8B-B14F-4D97-AF65-F5344CB8AC3E}">
        <p14:creationId xmlns:p14="http://schemas.microsoft.com/office/powerpoint/2010/main" val="22644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3B6C7-D22E-43A7-B230-C77C072CB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7" y="593558"/>
            <a:ext cx="10828421" cy="5839326"/>
          </a:xfrm>
        </p:spPr>
      </p:pic>
    </p:spTree>
    <p:extLst>
      <p:ext uri="{BB962C8B-B14F-4D97-AF65-F5344CB8AC3E}">
        <p14:creationId xmlns:p14="http://schemas.microsoft.com/office/powerpoint/2010/main" val="304463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BLDC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Venkat</dc:creator>
  <cp:lastModifiedBy>Nikhil Venkat</cp:lastModifiedBy>
  <cp:revision>4</cp:revision>
  <dcterms:created xsi:type="dcterms:W3CDTF">2021-03-04T08:08:51Z</dcterms:created>
  <dcterms:modified xsi:type="dcterms:W3CDTF">2021-03-04T08:25:44Z</dcterms:modified>
</cp:coreProperties>
</file>