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0FA5-028D-4C5A-84EE-EA2BE71F5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0264-EA38-4825-9BB5-56F406C00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0865-3D16-4CFD-8732-D08377E8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1C9A-30E1-4118-9FCD-1F494F10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339F-23D1-43B8-8C31-92FC2A53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7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757F-83AA-4002-8FF3-A04B13C2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F5271-C906-487F-9BA5-C00D94604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AFC8-1588-4445-BF66-FDBE60B1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0CDFF-2CCF-45BA-92CA-3C9DF961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8441-89F0-47AF-B809-F3524B54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0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23ECE-02AC-48D9-BA48-95878BD4A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6C66F-E6FC-4360-BA92-6DAF2F83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A0A6-7F67-4801-A9B3-92F2745E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950A-F5F0-4C9C-BF5A-2E518190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31D8-F653-4638-BB54-DE390080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C8EA-8139-448B-8966-F89EA8C5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D148-9D42-4879-9D9D-B3AA9CD9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F646-ACBA-489D-970A-EF6AA0C0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772A-9053-40BC-B784-B8559E22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2D31-887A-4515-9AAC-72732A99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1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8C50-7F9D-4717-968D-E9C00BFD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C40D2-9E58-4C9A-9A29-F76FC05D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E5BDA-1A35-4B3C-BB99-7C32C43F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EF05-9453-4F5D-8E6A-CFFC89FA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1F18-2B26-4CA8-A4D3-C92AABD6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4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D62C-BCAA-4CC6-9965-227E7EAA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B59C-7E49-48EA-A637-CBCCDAA0B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2CFB9-C3DE-48F8-B99F-4F9B5F6C1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93441-B1E8-4987-A590-B7FC6A27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B47C8-A334-4D79-ACBA-1A28757C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FB1B-9BC7-4FC0-824B-473733C4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7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2AB5-C2F2-48EB-BF3B-7F63383D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AA7F-84F5-4F96-A710-8DC1CBA99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732F6-8DB2-46D1-9F51-1E1B875C5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1349C-7B75-4808-854E-D942A8122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38BFD-F025-464E-B6AD-D61F40B3A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9676A-259B-419F-A4D0-7FB7069B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76EC5-93A9-4E72-B533-9DA9298A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8216D-178D-4E69-A952-F353EEF5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4488-D340-46C1-A625-0205B489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BCD94-7205-478B-B834-22175818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267D8-7070-498D-83A2-4C7E898A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179C2-45F9-4D0D-AF97-24824D7C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5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4890D-1BC0-439B-AA8B-20796BB9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B546D-D6AB-4C81-8595-FFFBBAC3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F5E1D-5A80-4990-B522-48BF24A9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1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6624-955D-4750-99F2-A0255B50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173F-7D68-47AB-ABBC-E7442FED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55674-4915-480D-A6A1-6D9024BB6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FC3E7-ABA7-455C-BC2F-E181FEC6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CB8B8-054E-4653-A5FA-DEECD669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C07F-6A9A-4C42-AF12-00B22F3F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1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DA8D-952D-45B0-A455-4611B61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CE79F-C79D-4E65-91A0-45D5C25A2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A2B42-6491-4030-B1D3-D238834BE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7F77-3882-4101-8F74-7D8569F4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B0D6C-5791-4A77-9A66-EA3CA07A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F0801-6D38-4E29-A2C1-4C43234F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4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F9A16-6433-428A-A788-F6191DFF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59A64-5DAB-43DF-900D-B08FA4BE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9578-E711-4B66-83E5-947173DAE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8BD31-6B47-46F7-87C5-DA53CCEE9342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72DE8-5097-41DA-9047-97359253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BBDC-0FC6-4B9E-86D4-9F3EFBCEF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867FB-D797-4CDE-86AA-2EB77E4D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7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CB20-3D53-408C-8553-2A48CB469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Energy calculations</a:t>
            </a:r>
          </a:p>
        </p:txBody>
      </p:sp>
    </p:spTree>
    <p:extLst>
      <p:ext uri="{BB962C8B-B14F-4D97-AF65-F5344CB8AC3E}">
        <p14:creationId xmlns:p14="http://schemas.microsoft.com/office/powerpoint/2010/main" val="198879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7354A-70D3-46B9-91DA-EC3D8247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523" y="365124"/>
            <a:ext cx="7189939" cy="6173461"/>
          </a:xfrm>
        </p:spPr>
      </p:pic>
    </p:spTree>
    <p:extLst>
      <p:ext uri="{BB962C8B-B14F-4D97-AF65-F5344CB8AC3E}">
        <p14:creationId xmlns:p14="http://schemas.microsoft.com/office/powerpoint/2010/main" val="283088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13C30-CE84-4696-B728-F1D2C35EF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137" y="87682"/>
            <a:ext cx="5661763" cy="6425852"/>
          </a:xfrm>
        </p:spPr>
      </p:pic>
    </p:spTree>
    <p:extLst>
      <p:ext uri="{BB962C8B-B14F-4D97-AF65-F5344CB8AC3E}">
        <p14:creationId xmlns:p14="http://schemas.microsoft.com/office/powerpoint/2010/main" val="113740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E2950-EB09-4A0D-9D0D-5C2FE4C4B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426" y="100208"/>
            <a:ext cx="7089730" cy="6488482"/>
          </a:xfrm>
        </p:spPr>
      </p:pic>
    </p:spTree>
    <p:extLst>
      <p:ext uri="{BB962C8B-B14F-4D97-AF65-F5344CB8AC3E}">
        <p14:creationId xmlns:p14="http://schemas.microsoft.com/office/powerpoint/2010/main" val="219659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3482D-B377-4A7D-84B7-04F9B205C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181" y="150312"/>
            <a:ext cx="9394520" cy="6513535"/>
          </a:xfrm>
        </p:spPr>
      </p:pic>
    </p:spTree>
    <p:extLst>
      <p:ext uri="{BB962C8B-B14F-4D97-AF65-F5344CB8AC3E}">
        <p14:creationId xmlns:p14="http://schemas.microsoft.com/office/powerpoint/2010/main" val="273730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82511-DC22-4244-9D1C-64C20995D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22" y="475989"/>
            <a:ext cx="5348612" cy="5336088"/>
          </a:xfrm>
        </p:spPr>
      </p:pic>
    </p:spTree>
    <p:extLst>
      <p:ext uri="{BB962C8B-B14F-4D97-AF65-F5344CB8AC3E}">
        <p14:creationId xmlns:p14="http://schemas.microsoft.com/office/powerpoint/2010/main" val="294698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Energy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calculations</dc:title>
  <dc:creator>Nikhil Venkat</dc:creator>
  <cp:lastModifiedBy>Nikhil Venkat</cp:lastModifiedBy>
  <cp:revision>1</cp:revision>
  <dcterms:created xsi:type="dcterms:W3CDTF">2021-02-27T09:30:56Z</dcterms:created>
  <dcterms:modified xsi:type="dcterms:W3CDTF">2021-02-27T09:38:04Z</dcterms:modified>
</cp:coreProperties>
</file>