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0" r:id="rId6"/>
    <p:sldId id="259" r:id="rId7"/>
    <p:sldId id="266" r:id="rId8"/>
    <p:sldId id="265" r:id="rId9"/>
    <p:sldId id="264" r:id="rId10"/>
    <p:sldId id="272" r:id="rId11"/>
    <p:sldId id="271" r:id="rId12"/>
    <p:sldId id="270" r:id="rId13"/>
    <p:sldId id="269" r:id="rId14"/>
    <p:sldId id="268" r:id="rId15"/>
    <p:sldId id="277" r:id="rId16"/>
    <p:sldId id="275" r:id="rId17"/>
    <p:sldId id="274" r:id="rId18"/>
    <p:sldId id="273" r:id="rId19"/>
    <p:sldId id="278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8-stream" TargetMode="External"/><Relationship Id="rId2" Type="http://schemas.openxmlformats.org/officeDocument/2006/relationships/hyperlink" Target="https://www.javatpoint.com/object-clas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avatpoint.com/java-reader-class" TargetMode="External"/><Relationship Id="rId4" Type="http://schemas.openxmlformats.org/officeDocument/2006/relationships/hyperlink" Target="https://www.javatpoint.com/java-strin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writer-class" TargetMode="External"/><Relationship Id="rId2" Type="http://schemas.openxmlformats.org/officeDocument/2006/relationships/hyperlink" Target="https://www.javatpoint.com/java-st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java-file-class" TargetMode="External"/><Relationship Id="rId5" Type="http://schemas.openxmlformats.org/officeDocument/2006/relationships/hyperlink" Target="https://www.javatpoint.com/socket-programming" TargetMode="External"/><Relationship Id="rId4" Type="http://schemas.openxmlformats.org/officeDocument/2006/relationships/hyperlink" Target="https://www.javatpoint.com/java-networking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java-programming/bufferedreader" TargetMode="External"/><Relationship Id="rId2" Type="http://schemas.openxmlformats.org/officeDocument/2006/relationships/hyperlink" Target="https://www.scientecheasy.com/2021/05/characterstream-classes-in-java.htm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gramiz.com/java-programming/stringreader" TargetMode="External"/><Relationship Id="rId5" Type="http://schemas.openxmlformats.org/officeDocument/2006/relationships/hyperlink" Target="https://www.programiz.com/java-programming/filereader" TargetMode="External"/><Relationship Id="rId4" Type="http://schemas.openxmlformats.org/officeDocument/2006/relationships/hyperlink" Target="https://www.programiz.com/java-programming/inputstreamreader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java-programming/outputstreamwriter" TargetMode="External"/><Relationship Id="rId2" Type="http://schemas.openxmlformats.org/officeDocument/2006/relationships/hyperlink" Target="https://www.programiz.com/java-programming/bufferedwrit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rogramiz.com/java-programming/stringwriter" TargetMode="External"/><Relationship Id="rId4" Type="http://schemas.openxmlformats.org/officeDocument/2006/relationships/hyperlink" Target="https://www.programiz.com/java-programming/filewrite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1000"/>
            <a:ext cx="7467600" cy="57912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 descr="C:\Users\student\Desktop\stream.png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42900"/>
            <a:ext cx="7505700" cy="5829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sz="2800" b="1" dirty="0" err="1" smtClean="0"/>
              <a:t>FileWriter</a:t>
            </a:r>
            <a:r>
              <a:rPr lang="en-IN" sz="2800" b="1" dirty="0" smtClean="0"/>
              <a:t> Class</a:t>
            </a:r>
          </a:p>
          <a:p>
            <a:pPr algn="just"/>
            <a:r>
              <a:rPr lang="en-IN" sz="2800" dirty="0" smtClean="0"/>
              <a:t>The </a:t>
            </a:r>
            <a:r>
              <a:rPr lang="en-IN" sz="2800" dirty="0" err="1" smtClean="0"/>
              <a:t>FileWriter</a:t>
            </a:r>
            <a:r>
              <a:rPr lang="en-IN" sz="2800" dirty="0" smtClean="0"/>
              <a:t> class of the java.io package can be used to write data (in characters) to files.</a:t>
            </a:r>
          </a:p>
          <a:p>
            <a:pPr algn="just"/>
            <a:r>
              <a:rPr lang="en-IN" sz="2800" dirty="0" smtClean="0"/>
              <a:t>It extends the </a:t>
            </a:r>
            <a:r>
              <a:rPr lang="en-IN" sz="2800" dirty="0" err="1" smtClean="0"/>
              <a:t>OutputStreamWriter</a:t>
            </a:r>
            <a:r>
              <a:rPr lang="en-IN" sz="2800" dirty="0" smtClean="0"/>
              <a:t> class.</a:t>
            </a:r>
          </a:p>
          <a:p>
            <a:pPr algn="just">
              <a:buNone/>
            </a:pPr>
            <a:r>
              <a:rPr lang="en-IN" sz="2800" b="1" dirty="0" smtClean="0"/>
              <a:t>Create a </a:t>
            </a:r>
            <a:r>
              <a:rPr lang="en-IN" sz="2800" b="1" dirty="0" err="1" smtClean="0"/>
              <a:t>FileWriter</a:t>
            </a:r>
            <a:endParaRPr lang="en-IN" sz="2800" b="1" dirty="0" smtClean="0"/>
          </a:p>
          <a:p>
            <a:pPr algn="just"/>
            <a:r>
              <a:rPr lang="en-IN" sz="2800" dirty="0" smtClean="0"/>
              <a:t>In order to create a file writer, we must import the </a:t>
            </a:r>
            <a:r>
              <a:rPr lang="en-IN" sz="2800" dirty="0" err="1" smtClean="0"/>
              <a:t>Java.io.FileWriter</a:t>
            </a:r>
            <a:r>
              <a:rPr lang="en-IN" sz="2800" dirty="0" smtClean="0"/>
              <a:t> package first. Once we import the package, here is how we can create the file writer.</a:t>
            </a:r>
          </a:p>
          <a:p>
            <a:pPr algn="just">
              <a:buNone/>
            </a:pPr>
            <a:r>
              <a:rPr lang="en-IN" sz="2800" b="1" dirty="0" smtClean="0"/>
              <a:t>1. Using the name of the file</a:t>
            </a:r>
            <a:endParaRPr lang="en-IN" sz="2800" dirty="0" smtClean="0"/>
          </a:p>
          <a:p>
            <a:pPr algn="just"/>
            <a:r>
              <a:rPr lang="en-IN" sz="2800" dirty="0" err="1" smtClean="0"/>
              <a:t>FileWriter</a:t>
            </a:r>
            <a:r>
              <a:rPr lang="en-IN" sz="2800" dirty="0" smtClean="0"/>
              <a:t> output = new </a:t>
            </a:r>
            <a:r>
              <a:rPr lang="en-IN" sz="2800" dirty="0" err="1" smtClean="0"/>
              <a:t>FileWriter</a:t>
            </a:r>
            <a:r>
              <a:rPr lang="en-IN" sz="2800" dirty="0" smtClean="0"/>
              <a:t>(String name); Here, we have created a file writer that will be linked to the file specified by the name.</a:t>
            </a:r>
          </a:p>
          <a:p>
            <a:pPr algn="just">
              <a:buNone/>
            </a:pPr>
            <a:r>
              <a:rPr lang="en-IN" sz="2800" b="1" dirty="0" smtClean="0"/>
              <a:t>2. Using an object of the file</a:t>
            </a:r>
            <a:endParaRPr lang="en-IN" sz="2800" dirty="0" smtClean="0"/>
          </a:p>
          <a:p>
            <a:pPr algn="just">
              <a:buNone/>
            </a:pPr>
            <a:r>
              <a:rPr lang="en-IN" sz="2800" dirty="0" err="1" smtClean="0"/>
              <a:t>FileWriter</a:t>
            </a:r>
            <a:r>
              <a:rPr lang="en-IN" sz="2800" dirty="0" smtClean="0"/>
              <a:t> input = new </a:t>
            </a:r>
            <a:r>
              <a:rPr lang="en-IN" sz="2800" dirty="0" err="1" smtClean="0"/>
              <a:t>FileWriter</a:t>
            </a:r>
            <a:r>
              <a:rPr lang="en-IN" sz="2800" dirty="0" smtClean="0"/>
              <a:t>(File </a:t>
            </a:r>
            <a:r>
              <a:rPr lang="en-IN" sz="2800" dirty="0" err="1" smtClean="0"/>
              <a:t>fileObj</a:t>
            </a:r>
            <a:r>
              <a:rPr lang="en-IN" sz="2800" dirty="0" smtClean="0"/>
              <a:t>);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800" dirty="0" smtClean="0"/>
              <a:t>import </a:t>
            </a:r>
            <a:r>
              <a:rPr lang="en-IN" sz="2800" dirty="0" err="1" smtClean="0"/>
              <a:t>java.io.FileWriter</a:t>
            </a:r>
            <a:r>
              <a:rPr lang="en-IN" sz="2800" dirty="0" smtClean="0"/>
              <a:t>; </a:t>
            </a:r>
          </a:p>
          <a:p>
            <a:pPr>
              <a:buNone/>
            </a:pPr>
            <a:r>
              <a:rPr lang="en-IN" sz="2800" dirty="0" smtClean="0"/>
              <a:t>public class Main { </a:t>
            </a:r>
          </a:p>
          <a:p>
            <a:pPr>
              <a:buNone/>
            </a:pPr>
            <a:r>
              <a:rPr lang="en-IN" sz="2800" dirty="0" smtClean="0"/>
              <a:t>public static void main(String </a:t>
            </a:r>
            <a:r>
              <a:rPr lang="en-IN" sz="2800" dirty="0" err="1" smtClean="0"/>
              <a:t>args</a:t>
            </a:r>
            <a:r>
              <a:rPr lang="en-IN" sz="2800" dirty="0" smtClean="0"/>
              <a:t>[]) {</a:t>
            </a:r>
          </a:p>
          <a:p>
            <a:pPr>
              <a:buNone/>
            </a:pPr>
            <a:r>
              <a:rPr lang="en-IN" sz="2800" dirty="0" smtClean="0"/>
              <a:t> String data = "This is the data in the output file"; </a:t>
            </a:r>
          </a:p>
          <a:p>
            <a:pPr>
              <a:buNone/>
            </a:pPr>
            <a:r>
              <a:rPr lang="en-IN" sz="2800" dirty="0" smtClean="0"/>
              <a:t>try { </a:t>
            </a:r>
          </a:p>
          <a:p>
            <a:pPr>
              <a:buNone/>
            </a:pPr>
            <a:r>
              <a:rPr lang="en-IN" sz="2800" dirty="0" smtClean="0"/>
              <a:t>// Creates a </a:t>
            </a:r>
            <a:r>
              <a:rPr lang="en-IN" sz="2800" dirty="0" err="1" smtClean="0"/>
              <a:t>FileWriter</a:t>
            </a:r>
            <a:endParaRPr lang="en-IN" sz="2800" dirty="0" smtClean="0"/>
          </a:p>
          <a:p>
            <a:pPr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FileWriter</a:t>
            </a:r>
            <a:r>
              <a:rPr lang="en-IN" sz="2800" dirty="0" smtClean="0"/>
              <a:t> output = new </a:t>
            </a:r>
            <a:r>
              <a:rPr lang="en-IN" sz="2800" dirty="0" err="1" smtClean="0"/>
              <a:t>FileWriter</a:t>
            </a:r>
            <a:r>
              <a:rPr lang="en-IN" sz="2800" dirty="0" smtClean="0"/>
              <a:t>("output.txt");</a:t>
            </a:r>
          </a:p>
          <a:p>
            <a:pPr>
              <a:buNone/>
            </a:pPr>
            <a:r>
              <a:rPr lang="en-IN" sz="2800" dirty="0" smtClean="0"/>
              <a:t> // Writes the string to the file</a:t>
            </a:r>
          </a:p>
          <a:p>
            <a:pPr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output.write</a:t>
            </a:r>
            <a:r>
              <a:rPr lang="en-IN" sz="2800" dirty="0" smtClean="0"/>
              <a:t>(data); </a:t>
            </a:r>
          </a:p>
          <a:p>
            <a:pPr>
              <a:buNone/>
            </a:pPr>
            <a:r>
              <a:rPr lang="en-IN" sz="2800" dirty="0" smtClean="0"/>
              <a:t>// Closes the writer </a:t>
            </a:r>
          </a:p>
          <a:p>
            <a:pPr>
              <a:buNone/>
            </a:pPr>
            <a:r>
              <a:rPr lang="en-IN" sz="2800" dirty="0" err="1" smtClean="0"/>
              <a:t>output.close</a:t>
            </a:r>
            <a:r>
              <a:rPr lang="en-IN" sz="2800" dirty="0" smtClean="0"/>
              <a:t>(); </a:t>
            </a:r>
          </a:p>
          <a:p>
            <a:pPr>
              <a:buNone/>
            </a:pPr>
            <a:r>
              <a:rPr lang="en-IN" sz="2800" dirty="0" smtClean="0"/>
              <a:t>} </a:t>
            </a:r>
          </a:p>
          <a:p>
            <a:pPr>
              <a:buNone/>
            </a:pPr>
            <a:r>
              <a:rPr lang="en-IN" sz="2800" dirty="0" smtClean="0"/>
              <a:t>catch (Exception e) {</a:t>
            </a:r>
          </a:p>
          <a:p>
            <a:pPr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e.getStackTrace</a:t>
            </a:r>
            <a:r>
              <a:rPr lang="en-IN" sz="2800" dirty="0" smtClean="0"/>
              <a:t>();</a:t>
            </a:r>
          </a:p>
          <a:p>
            <a:pPr>
              <a:buNone/>
            </a:pPr>
            <a:r>
              <a:rPr lang="en-IN" sz="2800" dirty="0" smtClean="0"/>
              <a:t> } } }</a:t>
            </a:r>
            <a:endParaRPr lang="en-IN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 err="1" smtClean="0"/>
              <a:t>BufferedReader</a:t>
            </a:r>
            <a:endParaRPr lang="en-IN" b="1" dirty="0" smtClean="0"/>
          </a:p>
          <a:p>
            <a:pPr algn="just"/>
            <a:r>
              <a:rPr lang="en-IN" sz="2600" dirty="0" smtClean="0"/>
              <a:t>The </a:t>
            </a:r>
            <a:r>
              <a:rPr lang="en-IN" sz="2600" dirty="0" err="1" smtClean="0"/>
              <a:t>BufferedReader</a:t>
            </a:r>
            <a:r>
              <a:rPr lang="en-IN" sz="2600" dirty="0" smtClean="0"/>
              <a:t> class of the java.io package can be used with other readers to read data (in characters) more efficiently.</a:t>
            </a:r>
          </a:p>
          <a:p>
            <a:pPr algn="just"/>
            <a:r>
              <a:rPr lang="en-IN" sz="2600" dirty="0" smtClean="0"/>
              <a:t>It extends the abstract class Reader.</a:t>
            </a:r>
          </a:p>
          <a:p>
            <a:pPr algn="just">
              <a:buNone/>
            </a:pPr>
            <a:r>
              <a:rPr lang="en-IN" sz="2600" b="1" dirty="0" smtClean="0"/>
              <a:t>Create a </a:t>
            </a:r>
            <a:r>
              <a:rPr lang="en-IN" sz="2600" b="1" dirty="0" err="1" smtClean="0"/>
              <a:t>BufferedReader</a:t>
            </a:r>
            <a:endParaRPr lang="en-IN" sz="2600" b="1" dirty="0" smtClean="0"/>
          </a:p>
          <a:p>
            <a:pPr algn="just"/>
            <a:r>
              <a:rPr lang="en-IN" sz="2600" dirty="0" smtClean="0"/>
              <a:t>In order to create a </a:t>
            </a:r>
            <a:r>
              <a:rPr lang="en-IN" sz="2600" dirty="0" err="1" smtClean="0"/>
              <a:t>BufferedReader</a:t>
            </a:r>
            <a:r>
              <a:rPr lang="en-IN" sz="2600" dirty="0" smtClean="0"/>
              <a:t>, we must import the </a:t>
            </a:r>
            <a:r>
              <a:rPr lang="en-IN" sz="2600" dirty="0" err="1" smtClean="0"/>
              <a:t>java.io.BuferedReader</a:t>
            </a:r>
            <a:r>
              <a:rPr lang="en-IN" sz="2600" dirty="0" smtClean="0"/>
              <a:t> package first. Once we import the package, here is how we can create the reader.</a:t>
            </a:r>
          </a:p>
          <a:p>
            <a:pPr algn="just"/>
            <a:r>
              <a:rPr lang="en-IN" sz="2600" dirty="0" smtClean="0"/>
              <a:t>// Creates a </a:t>
            </a:r>
            <a:r>
              <a:rPr lang="en-IN" sz="2600" dirty="0" err="1" smtClean="0"/>
              <a:t>FileReader</a:t>
            </a:r>
            <a:r>
              <a:rPr lang="en-IN" sz="2600" dirty="0" smtClean="0"/>
              <a:t> </a:t>
            </a:r>
          </a:p>
          <a:p>
            <a:pPr algn="just"/>
            <a:r>
              <a:rPr lang="en-IN" sz="2600" dirty="0" err="1" smtClean="0"/>
              <a:t>FileReader</a:t>
            </a:r>
            <a:r>
              <a:rPr lang="en-IN" sz="2600" dirty="0" smtClean="0"/>
              <a:t> file = new </a:t>
            </a:r>
            <a:r>
              <a:rPr lang="en-IN" sz="2600" dirty="0" err="1" smtClean="0"/>
              <a:t>FileReader</a:t>
            </a:r>
            <a:r>
              <a:rPr lang="en-IN" sz="2600" dirty="0" smtClean="0"/>
              <a:t>(String file); </a:t>
            </a:r>
          </a:p>
          <a:p>
            <a:pPr algn="just"/>
            <a:r>
              <a:rPr lang="en-IN" sz="2600" dirty="0" smtClean="0"/>
              <a:t>// Creates a </a:t>
            </a:r>
            <a:r>
              <a:rPr lang="en-IN" sz="2600" dirty="0" err="1" smtClean="0"/>
              <a:t>BufferedReader</a:t>
            </a:r>
            <a:r>
              <a:rPr lang="en-IN" sz="2600" dirty="0" smtClean="0"/>
              <a:t> </a:t>
            </a:r>
          </a:p>
          <a:p>
            <a:pPr algn="just"/>
            <a:r>
              <a:rPr lang="en-IN" sz="2600" dirty="0" err="1" smtClean="0"/>
              <a:t>BufferedReader</a:t>
            </a:r>
            <a:r>
              <a:rPr lang="en-IN" sz="2600" dirty="0" smtClean="0"/>
              <a:t> buffer = new </a:t>
            </a:r>
            <a:r>
              <a:rPr lang="en-IN" sz="2600" dirty="0" err="1" smtClean="0"/>
              <a:t>BufferedReader</a:t>
            </a:r>
            <a:r>
              <a:rPr lang="en-IN" sz="2600" dirty="0" smtClean="0"/>
              <a:t>(file);</a:t>
            </a:r>
          </a:p>
          <a:p>
            <a:pPr algn="just"/>
            <a:r>
              <a:rPr lang="en-IN" sz="2600" dirty="0" smtClean="0"/>
              <a:t>// Creates a </a:t>
            </a:r>
            <a:r>
              <a:rPr lang="en-IN" sz="2600" dirty="0" err="1" smtClean="0"/>
              <a:t>BufferdReader</a:t>
            </a:r>
            <a:r>
              <a:rPr lang="en-IN" sz="2600" dirty="0" smtClean="0"/>
              <a:t> with specified size internal buffer </a:t>
            </a:r>
            <a:r>
              <a:rPr lang="en-IN" sz="2600" dirty="0" err="1" smtClean="0"/>
              <a:t>BufferedReader</a:t>
            </a:r>
            <a:r>
              <a:rPr lang="en-IN" sz="2600" dirty="0" smtClean="0"/>
              <a:t> buffer = new </a:t>
            </a:r>
            <a:r>
              <a:rPr lang="en-IN" sz="2600" dirty="0" err="1" smtClean="0"/>
              <a:t>BufferedReader</a:t>
            </a:r>
            <a:r>
              <a:rPr lang="en-IN" sz="2600" dirty="0" smtClean="0"/>
              <a:t>(file, </a:t>
            </a:r>
            <a:r>
              <a:rPr lang="en-IN" sz="2600" dirty="0" err="1" smtClean="0"/>
              <a:t>int</a:t>
            </a:r>
            <a:r>
              <a:rPr lang="en-IN" sz="2600" dirty="0" smtClean="0"/>
              <a:t> size);</a:t>
            </a:r>
            <a:endParaRPr lang="en-IN" sz="2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2400" dirty="0" smtClean="0"/>
              <a:t>import </a:t>
            </a:r>
            <a:r>
              <a:rPr lang="en-IN" sz="2400" dirty="0" err="1" smtClean="0"/>
              <a:t>java.io.FileReader</a:t>
            </a:r>
            <a:r>
              <a:rPr lang="en-IN" sz="2400" dirty="0" smtClean="0"/>
              <a:t>; </a:t>
            </a:r>
          </a:p>
          <a:p>
            <a:pPr>
              <a:buNone/>
            </a:pPr>
            <a:r>
              <a:rPr lang="en-IN" sz="2400" dirty="0" smtClean="0"/>
              <a:t>import </a:t>
            </a:r>
            <a:r>
              <a:rPr lang="en-IN" sz="2400" dirty="0" err="1" smtClean="0"/>
              <a:t>java.io.BufferedReader</a:t>
            </a:r>
            <a:r>
              <a:rPr lang="en-IN" sz="2400" dirty="0" smtClean="0"/>
              <a:t>; </a:t>
            </a:r>
          </a:p>
          <a:p>
            <a:pPr>
              <a:buNone/>
            </a:pPr>
            <a:r>
              <a:rPr lang="en-IN" sz="2400" dirty="0" smtClean="0"/>
              <a:t>class Main {</a:t>
            </a:r>
          </a:p>
          <a:p>
            <a:pPr>
              <a:buNone/>
            </a:pPr>
            <a:r>
              <a:rPr lang="en-IN" sz="2400" dirty="0" smtClean="0"/>
              <a:t> public static void main(String[] </a:t>
            </a:r>
            <a:r>
              <a:rPr lang="en-IN" sz="2400" dirty="0" err="1" smtClean="0"/>
              <a:t>args</a:t>
            </a:r>
            <a:r>
              <a:rPr lang="en-IN" sz="2400" dirty="0" smtClean="0"/>
              <a:t>) { </a:t>
            </a:r>
          </a:p>
          <a:p>
            <a:pPr>
              <a:buNone/>
            </a:pPr>
            <a:r>
              <a:rPr lang="en-IN" sz="2400" dirty="0" smtClean="0"/>
              <a:t>// Creates an array of character </a:t>
            </a:r>
          </a:p>
          <a:p>
            <a:pPr>
              <a:buNone/>
            </a:pPr>
            <a:r>
              <a:rPr lang="en-IN" sz="2400" dirty="0" smtClean="0"/>
              <a:t>char[] array = new char[100];</a:t>
            </a:r>
          </a:p>
          <a:p>
            <a:pPr>
              <a:buNone/>
            </a:pPr>
            <a:r>
              <a:rPr lang="en-IN" sz="2400" dirty="0" smtClean="0"/>
              <a:t> try { </a:t>
            </a:r>
          </a:p>
          <a:p>
            <a:pPr>
              <a:buNone/>
            </a:pPr>
            <a:r>
              <a:rPr lang="en-IN" sz="2400" dirty="0" smtClean="0"/>
              <a:t>// Creates a </a:t>
            </a:r>
            <a:r>
              <a:rPr lang="en-IN" sz="2400" dirty="0" err="1" smtClean="0"/>
              <a:t>FileReader</a:t>
            </a:r>
            <a:r>
              <a:rPr lang="en-IN" sz="2400" dirty="0" smtClean="0"/>
              <a:t> </a:t>
            </a:r>
          </a:p>
          <a:p>
            <a:pPr>
              <a:buNone/>
            </a:pPr>
            <a:r>
              <a:rPr lang="en-IN" sz="2400" dirty="0" err="1" smtClean="0"/>
              <a:t>FileReader</a:t>
            </a:r>
            <a:r>
              <a:rPr lang="en-IN" sz="2400" dirty="0" smtClean="0"/>
              <a:t> file = new </a:t>
            </a:r>
            <a:r>
              <a:rPr lang="en-IN" sz="2400" dirty="0" err="1" smtClean="0"/>
              <a:t>FileReader</a:t>
            </a:r>
            <a:r>
              <a:rPr lang="en-IN" sz="2400" dirty="0" smtClean="0"/>
              <a:t>("input.txt"); </a:t>
            </a:r>
          </a:p>
          <a:p>
            <a:pPr>
              <a:buNone/>
            </a:pPr>
            <a:r>
              <a:rPr lang="en-IN" sz="2400" dirty="0" smtClean="0"/>
              <a:t>// Creates a </a:t>
            </a:r>
            <a:r>
              <a:rPr lang="en-IN" sz="2400" dirty="0" err="1" smtClean="0"/>
              <a:t>BufferedReader</a:t>
            </a:r>
            <a:r>
              <a:rPr lang="en-IN" sz="2400" dirty="0" smtClean="0"/>
              <a:t> </a:t>
            </a:r>
          </a:p>
          <a:p>
            <a:pPr>
              <a:buNone/>
            </a:pPr>
            <a:r>
              <a:rPr lang="en-IN" sz="2400" dirty="0" err="1" smtClean="0"/>
              <a:t>BufferedReader</a:t>
            </a:r>
            <a:r>
              <a:rPr lang="en-IN" sz="2400" dirty="0" smtClean="0"/>
              <a:t> input = new </a:t>
            </a:r>
            <a:r>
              <a:rPr lang="en-IN" sz="2400" dirty="0" err="1" smtClean="0"/>
              <a:t>BufferedReader</a:t>
            </a:r>
            <a:r>
              <a:rPr lang="en-IN" sz="2400" dirty="0" smtClean="0"/>
              <a:t>(file); </a:t>
            </a:r>
          </a:p>
          <a:p>
            <a:pPr>
              <a:buNone/>
            </a:pPr>
            <a:r>
              <a:rPr lang="en-IN" sz="2400" dirty="0" smtClean="0"/>
              <a:t>// Reads characters</a:t>
            </a:r>
          </a:p>
          <a:p>
            <a:pPr>
              <a:buNone/>
            </a:pPr>
            <a:r>
              <a:rPr lang="en-IN" sz="2400" dirty="0" smtClean="0"/>
              <a:t> </a:t>
            </a:r>
            <a:r>
              <a:rPr lang="en-IN" sz="2400" dirty="0" err="1" smtClean="0"/>
              <a:t>input.read</a:t>
            </a:r>
            <a:r>
              <a:rPr lang="en-IN" sz="2400" dirty="0" smtClean="0"/>
              <a:t>(array); </a:t>
            </a:r>
          </a:p>
          <a:p>
            <a:pPr>
              <a:buNone/>
            </a:pPr>
            <a:r>
              <a:rPr lang="en-IN" sz="2400" dirty="0" err="1" smtClean="0"/>
              <a:t>System.out.println</a:t>
            </a:r>
            <a:r>
              <a:rPr lang="en-IN" sz="2400" dirty="0" smtClean="0"/>
              <a:t>("Data in the file: "); </a:t>
            </a:r>
          </a:p>
          <a:p>
            <a:pPr>
              <a:buNone/>
            </a:pPr>
            <a:r>
              <a:rPr lang="en-IN" sz="2400" dirty="0" err="1" smtClean="0"/>
              <a:t>System.out.println</a:t>
            </a:r>
            <a:r>
              <a:rPr lang="en-IN" sz="2400" dirty="0" smtClean="0"/>
              <a:t>(array); </a:t>
            </a:r>
          </a:p>
          <a:p>
            <a:pPr>
              <a:buNone/>
            </a:pPr>
            <a:r>
              <a:rPr lang="en-IN" sz="2400" dirty="0" smtClean="0"/>
              <a:t>// Closes the reader</a:t>
            </a:r>
          </a:p>
          <a:p>
            <a:pPr>
              <a:buNone/>
            </a:pPr>
            <a:r>
              <a:rPr lang="en-IN" sz="2400" dirty="0" smtClean="0"/>
              <a:t> </a:t>
            </a:r>
            <a:r>
              <a:rPr lang="en-IN" sz="2400" dirty="0" err="1" smtClean="0"/>
              <a:t>input.close</a:t>
            </a:r>
            <a:r>
              <a:rPr lang="en-IN" sz="2400" dirty="0" smtClean="0"/>
              <a:t>(); </a:t>
            </a:r>
          </a:p>
          <a:p>
            <a:pPr>
              <a:buNone/>
            </a:pPr>
            <a:r>
              <a:rPr lang="en-IN" sz="2400" dirty="0" smtClean="0"/>
              <a:t>} </a:t>
            </a:r>
          </a:p>
          <a:p>
            <a:pPr>
              <a:buNone/>
            </a:pPr>
            <a:r>
              <a:rPr lang="en-IN" sz="2400" dirty="0" smtClean="0"/>
              <a:t>catch(Exception e) { </a:t>
            </a:r>
          </a:p>
          <a:p>
            <a:pPr>
              <a:buNone/>
            </a:pPr>
            <a:r>
              <a:rPr lang="en-IN" sz="2400" dirty="0" err="1" smtClean="0"/>
              <a:t>e.getStackTrace</a:t>
            </a:r>
            <a:r>
              <a:rPr lang="en-IN" sz="2400" dirty="0" smtClean="0"/>
              <a:t>(); } } }</a:t>
            </a:r>
            <a:endParaRPr lang="en-IN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b="1" dirty="0" err="1" smtClean="0"/>
              <a:t>BufferedWriter</a:t>
            </a:r>
            <a:r>
              <a:rPr lang="en-IN" b="1" dirty="0" smtClean="0"/>
              <a:t> Class</a:t>
            </a:r>
          </a:p>
          <a:p>
            <a:r>
              <a:rPr lang="en-IN" dirty="0" smtClean="0"/>
              <a:t>The </a:t>
            </a:r>
            <a:r>
              <a:rPr lang="en-IN" dirty="0" err="1" smtClean="0"/>
              <a:t>BufferedWriter</a:t>
            </a:r>
            <a:r>
              <a:rPr lang="en-IN" dirty="0" smtClean="0"/>
              <a:t> class of the java.io package can be used with other writers to write data (in characters) more efficiently.</a:t>
            </a:r>
          </a:p>
          <a:p>
            <a:r>
              <a:rPr lang="en-IN" dirty="0" smtClean="0"/>
              <a:t>It extends the abstract class Writer.</a:t>
            </a:r>
          </a:p>
          <a:p>
            <a:r>
              <a:rPr lang="en-IN" b="1" dirty="0" smtClean="0"/>
              <a:t>Create a </a:t>
            </a:r>
            <a:r>
              <a:rPr lang="en-IN" b="1" dirty="0" err="1" smtClean="0"/>
              <a:t>BufferedWriter</a:t>
            </a:r>
            <a:endParaRPr lang="en-IN" b="1" dirty="0" smtClean="0"/>
          </a:p>
          <a:p>
            <a:r>
              <a:rPr lang="en-IN" dirty="0" smtClean="0"/>
              <a:t>In order to create a </a:t>
            </a:r>
            <a:r>
              <a:rPr lang="en-IN" dirty="0" err="1" smtClean="0"/>
              <a:t>BufferedWriter</a:t>
            </a:r>
            <a:r>
              <a:rPr lang="en-IN" dirty="0" smtClean="0"/>
              <a:t>, we must import the </a:t>
            </a:r>
            <a:r>
              <a:rPr lang="en-IN" dirty="0" err="1" smtClean="0"/>
              <a:t>java.io.BufferedWriter</a:t>
            </a:r>
            <a:r>
              <a:rPr lang="en-IN" dirty="0" smtClean="0"/>
              <a:t> package first. Once we import the package here is how we can create the buffered writer.</a:t>
            </a:r>
          </a:p>
          <a:p>
            <a:pPr>
              <a:buNone/>
            </a:pPr>
            <a:r>
              <a:rPr lang="en-IN" dirty="0" smtClean="0"/>
              <a:t>// Creates a </a:t>
            </a:r>
            <a:r>
              <a:rPr lang="en-IN" dirty="0" err="1" smtClean="0"/>
              <a:t>FileWriter</a:t>
            </a:r>
            <a:r>
              <a:rPr lang="en-IN" dirty="0" smtClean="0"/>
              <a:t> </a:t>
            </a:r>
          </a:p>
          <a:p>
            <a:r>
              <a:rPr lang="en-IN" dirty="0" err="1" smtClean="0"/>
              <a:t>FileWriter</a:t>
            </a:r>
            <a:r>
              <a:rPr lang="en-IN" dirty="0" smtClean="0"/>
              <a:t> file = new </a:t>
            </a:r>
            <a:r>
              <a:rPr lang="en-IN" dirty="0" err="1" smtClean="0"/>
              <a:t>FileWriter</a:t>
            </a:r>
            <a:r>
              <a:rPr lang="en-IN" dirty="0" smtClean="0"/>
              <a:t>(String name); </a:t>
            </a:r>
          </a:p>
          <a:p>
            <a:pPr>
              <a:buNone/>
            </a:pPr>
            <a:r>
              <a:rPr lang="en-IN" dirty="0" smtClean="0"/>
              <a:t>// Creates a </a:t>
            </a:r>
            <a:r>
              <a:rPr lang="en-IN" dirty="0" err="1" smtClean="0"/>
              <a:t>BufferedWriter</a:t>
            </a:r>
            <a:r>
              <a:rPr lang="en-IN" dirty="0" smtClean="0"/>
              <a:t> </a:t>
            </a:r>
          </a:p>
          <a:p>
            <a:r>
              <a:rPr lang="en-IN" dirty="0" err="1" smtClean="0"/>
              <a:t>BufferedWriter</a:t>
            </a:r>
            <a:r>
              <a:rPr lang="en-IN" dirty="0" smtClean="0"/>
              <a:t> buffer = new </a:t>
            </a:r>
            <a:r>
              <a:rPr lang="en-IN" dirty="0" err="1" smtClean="0"/>
              <a:t>BufferedWriter</a:t>
            </a:r>
            <a:r>
              <a:rPr lang="en-IN" dirty="0" smtClean="0"/>
              <a:t>(file);</a:t>
            </a:r>
          </a:p>
          <a:p>
            <a:pPr>
              <a:buNone/>
            </a:pPr>
            <a:r>
              <a:rPr lang="en-IN" dirty="0" smtClean="0"/>
              <a:t>// Creates a </a:t>
            </a:r>
            <a:r>
              <a:rPr lang="en-IN" dirty="0" err="1" smtClean="0"/>
              <a:t>BufferedWriter</a:t>
            </a:r>
            <a:r>
              <a:rPr lang="en-IN" dirty="0" smtClean="0"/>
              <a:t> with specified size internal buffer </a:t>
            </a:r>
            <a:r>
              <a:rPr lang="en-IN" dirty="0" err="1" smtClean="0"/>
              <a:t>BufferedWriter</a:t>
            </a:r>
            <a:r>
              <a:rPr lang="en-IN" dirty="0" smtClean="0"/>
              <a:t> buffer = new </a:t>
            </a:r>
            <a:r>
              <a:rPr lang="en-IN" dirty="0" err="1" smtClean="0"/>
              <a:t>BufferedWriter</a:t>
            </a:r>
            <a:r>
              <a:rPr lang="en-IN" dirty="0" smtClean="0"/>
              <a:t>(file, </a:t>
            </a:r>
            <a:r>
              <a:rPr lang="en-IN" dirty="0" err="1" smtClean="0"/>
              <a:t>int</a:t>
            </a:r>
            <a:r>
              <a:rPr lang="en-IN" dirty="0" smtClean="0"/>
              <a:t> size);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IN" sz="2800" dirty="0" smtClean="0"/>
              <a:t>import </a:t>
            </a:r>
            <a:r>
              <a:rPr lang="en-IN" sz="2800" dirty="0" err="1" smtClean="0"/>
              <a:t>java.io.FileWriter</a:t>
            </a:r>
            <a:r>
              <a:rPr lang="en-IN" sz="2800" dirty="0" smtClean="0"/>
              <a:t>; </a:t>
            </a:r>
          </a:p>
          <a:p>
            <a:pPr algn="just">
              <a:buNone/>
            </a:pPr>
            <a:r>
              <a:rPr lang="en-IN" sz="2800" dirty="0" smtClean="0"/>
              <a:t>import </a:t>
            </a:r>
            <a:r>
              <a:rPr lang="en-IN" sz="2800" dirty="0" err="1" smtClean="0"/>
              <a:t>java.io.BufferedWriter</a:t>
            </a:r>
            <a:r>
              <a:rPr lang="en-IN" sz="2800" dirty="0" smtClean="0"/>
              <a:t>;</a:t>
            </a:r>
          </a:p>
          <a:p>
            <a:pPr algn="just">
              <a:buNone/>
            </a:pPr>
            <a:r>
              <a:rPr lang="en-IN" sz="2800" dirty="0" smtClean="0"/>
              <a:t> public class Main { </a:t>
            </a:r>
          </a:p>
          <a:p>
            <a:pPr algn="just">
              <a:buNone/>
            </a:pPr>
            <a:r>
              <a:rPr lang="en-IN" sz="2800" dirty="0" smtClean="0"/>
              <a:t>public static void main(String </a:t>
            </a:r>
            <a:r>
              <a:rPr lang="en-IN" sz="2800" dirty="0" err="1" smtClean="0"/>
              <a:t>args</a:t>
            </a:r>
            <a:r>
              <a:rPr lang="en-IN" sz="2800" dirty="0" smtClean="0"/>
              <a:t>[]) { </a:t>
            </a:r>
          </a:p>
          <a:p>
            <a:pPr algn="just">
              <a:buNone/>
            </a:pPr>
            <a:r>
              <a:rPr lang="en-IN" sz="2800" dirty="0" smtClean="0"/>
              <a:t>String data = "This is the data in the output file"; </a:t>
            </a:r>
          </a:p>
          <a:p>
            <a:pPr algn="just">
              <a:buNone/>
            </a:pPr>
            <a:r>
              <a:rPr lang="en-IN" sz="2800" dirty="0" smtClean="0"/>
              <a:t>try { </a:t>
            </a:r>
          </a:p>
          <a:p>
            <a:pPr algn="just">
              <a:buNone/>
            </a:pPr>
            <a:r>
              <a:rPr lang="en-IN" sz="2800" dirty="0" smtClean="0"/>
              <a:t>// Creates a </a:t>
            </a:r>
            <a:r>
              <a:rPr lang="en-IN" sz="2800" dirty="0" err="1" smtClean="0"/>
              <a:t>FileWriter</a:t>
            </a:r>
            <a:r>
              <a:rPr lang="en-IN" sz="2800" dirty="0" smtClean="0"/>
              <a:t> </a:t>
            </a:r>
          </a:p>
          <a:p>
            <a:pPr algn="just">
              <a:buNone/>
            </a:pPr>
            <a:r>
              <a:rPr lang="en-IN" sz="2800" dirty="0" err="1" smtClean="0"/>
              <a:t>FileWriter</a:t>
            </a:r>
            <a:r>
              <a:rPr lang="en-IN" sz="2800" dirty="0" smtClean="0"/>
              <a:t> file = new </a:t>
            </a:r>
            <a:r>
              <a:rPr lang="en-IN" sz="2800" dirty="0" err="1" smtClean="0"/>
              <a:t>FileWriter</a:t>
            </a:r>
            <a:r>
              <a:rPr lang="en-IN" sz="2800" dirty="0" smtClean="0"/>
              <a:t>("output.txt"); </a:t>
            </a:r>
          </a:p>
          <a:p>
            <a:pPr algn="just">
              <a:buNone/>
            </a:pPr>
            <a:r>
              <a:rPr lang="en-IN" sz="2800" dirty="0" smtClean="0"/>
              <a:t>// Creates a </a:t>
            </a:r>
            <a:r>
              <a:rPr lang="en-IN" sz="2800" dirty="0" err="1" smtClean="0"/>
              <a:t>BufferedWriter</a:t>
            </a:r>
            <a:r>
              <a:rPr lang="en-IN" sz="2800" dirty="0" smtClean="0"/>
              <a:t> </a:t>
            </a:r>
          </a:p>
          <a:p>
            <a:pPr algn="just">
              <a:buNone/>
            </a:pPr>
            <a:r>
              <a:rPr lang="en-IN" sz="2800" dirty="0" err="1" smtClean="0"/>
              <a:t>BufferedWriter</a:t>
            </a:r>
            <a:r>
              <a:rPr lang="en-IN" sz="2800" dirty="0" smtClean="0"/>
              <a:t> output = new </a:t>
            </a:r>
            <a:r>
              <a:rPr lang="en-IN" sz="2800" dirty="0" err="1" smtClean="0"/>
              <a:t>BufferedWriter</a:t>
            </a:r>
            <a:r>
              <a:rPr lang="en-IN" sz="2800" dirty="0" smtClean="0"/>
              <a:t>(file); </a:t>
            </a:r>
          </a:p>
          <a:p>
            <a:pPr algn="just">
              <a:buNone/>
            </a:pPr>
            <a:r>
              <a:rPr lang="en-IN" sz="2800" dirty="0" smtClean="0"/>
              <a:t>// Writes the string to the file </a:t>
            </a:r>
          </a:p>
          <a:p>
            <a:pPr algn="just">
              <a:buNone/>
            </a:pPr>
            <a:r>
              <a:rPr lang="en-IN" sz="2800" dirty="0" err="1" smtClean="0"/>
              <a:t>output.write</a:t>
            </a:r>
            <a:r>
              <a:rPr lang="en-IN" sz="2800" dirty="0" smtClean="0"/>
              <a:t>(data); </a:t>
            </a:r>
          </a:p>
          <a:p>
            <a:pPr algn="just">
              <a:buNone/>
            </a:pPr>
            <a:r>
              <a:rPr lang="en-IN" sz="2800" dirty="0" smtClean="0"/>
              <a:t>// Closes the writer </a:t>
            </a:r>
          </a:p>
          <a:p>
            <a:pPr algn="just">
              <a:buNone/>
            </a:pPr>
            <a:r>
              <a:rPr lang="en-IN" sz="2800" dirty="0" err="1" smtClean="0"/>
              <a:t>output.close</a:t>
            </a:r>
            <a:r>
              <a:rPr lang="en-IN" sz="2800" dirty="0" smtClean="0"/>
              <a:t>(); </a:t>
            </a:r>
          </a:p>
          <a:p>
            <a:pPr algn="just">
              <a:buNone/>
            </a:pPr>
            <a:r>
              <a:rPr lang="en-IN" sz="2800" dirty="0" smtClean="0"/>
              <a:t>} </a:t>
            </a:r>
          </a:p>
          <a:p>
            <a:pPr algn="just">
              <a:buNone/>
            </a:pPr>
            <a:r>
              <a:rPr lang="en-IN" sz="2800" dirty="0" smtClean="0"/>
              <a:t>catch (Exception e) { </a:t>
            </a:r>
          </a:p>
          <a:p>
            <a:pPr algn="just">
              <a:buNone/>
            </a:pPr>
            <a:r>
              <a:rPr lang="en-IN" sz="2800" dirty="0" err="1" smtClean="0"/>
              <a:t>e.getStackTrace</a:t>
            </a:r>
            <a:r>
              <a:rPr lang="en-IN" sz="2800" dirty="0" smtClean="0"/>
              <a:t>(); </a:t>
            </a:r>
          </a:p>
          <a:p>
            <a:pPr algn="just">
              <a:buNone/>
            </a:pPr>
            <a:r>
              <a:rPr lang="en-IN" sz="2800" dirty="0" smtClean="0"/>
              <a:t>} } } </a:t>
            </a: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IN" sz="2800" b="1" dirty="0" err="1" smtClean="0"/>
              <a:t>StringReader</a:t>
            </a:r>
            <a:endParaRPr lang="en-IN" sz="2800" b="1" dirty="0" smtClean="0"/>
          </a:p>
          <a:p>
            <a:pPr algn="just"/>
            <a:r>
              <a:rPr lang="en-IN" sz="2800" dirty="0" err="1" smtClean="0"/>
              <a:t>StringReader</a:t>
            </a:r>
            <a:r>
              <a:rPr lang="en-IN" sz="2800" dirty="0" smtClean="0"/>
              <a:t> </a:t>
            </a:r>
            <a:r>
              <a:rPr lang="en-IN" sz="2800" dirty="0" smtClean="0">
                <a:hlinkClick r:id="rId2"/>
              </a:rPr>
              <a:t>class</a:t>
            </a:r>
            <a:r>
              <a:rPr lang="en-IN" sz="2800" dirty="0" smtClean="0"/>
              <a:t> is a character </a:t>
            </a:r>
            <a:r>
              <a:rPr lang="en-IN" sz="2800" dirty="0" smtClean="0">
                <a:hlinkClick r:id="rId3"/>
              </a:rPr>
              <a:t>stream</a:t>
            </a:r>
            <a:r>
              <a:rPr lang="en-IN" sz="2800" dirty="0" smtClean="0"/>
              <a:t> with </a:t>
            </a:r>
            <a:r>
              <a:rPr lang="en-IN" sz="2800" dirty="0" smtClean="0">
                <a:hlinkClick r:id="rId4"/>
              </a:rPr>
              <a:t>string</a:t>
            </a:r>
            <a:r>
              <a:rPr lang="en-IN" sz="2800" dirty="0" smtClean="0"/>
              <a:t> as a source. It takes an input string and changes it into character stream. It inherits </a:t>
            </a:r>
            <a:r>
              <a:rPr lang="en-IN" sz="2800" dirty="0" smtClean="0">
                <a:hlinkClick r:id="rId5"/>
              </a:rPr>
              <a:t>Reader class</a:t>
            </a:r>
            <a:r>
              <a:rPr lang="en-IN" sz="2800" dirty="0" smtClean="0"/>
              <a:t>.</a:t>
            </a:r>
          </a:p>
          <a:p>
            <a:pPr algn="just"/>
            <a:r>
              <a:rPr lang="en-IN" sz="2800" dirty="0" smtClean="0"/>
              <a:t>In </a:t>
            </a:r>
            <a:r>
              <a:rPr lang="en-IN" sz="2800" dirty="0" err="1" smtClean="0"/>
              <a:t>StringReader</a:t>
            </a:r>
            <a:r>
              <a:rPr lang="en-IN" sz="2800" dirty="0" smtClean="0"/>
              <a:t> class, system resources like network sockets and files are not used, therefore closing the </a:t>
            </a:r>
            <a:r>
              <a:rPr lang="en-IN" sz="2800" dirty="0" err="1" smtClean="0"/>
              <a:t>StringReader</a:t>
            </a:r>
            <a:r>
              <a:rPr lang="en-IN" sz="2800" dirty="0" smtClean="0"/>
              <a:t> is not necessary.</a:t>
            </a:r>
          </a:p>
          <a:p>
            <a:pPr algn="just"/>
            <a:r>
              <a:rPr lang="en-IN" sz="2800" dirty="0" smtClean="0"/>
              <a:t>The</a:t>
            </a:r>
            <a:r>
              <a:rPr lang="en-IN" sz="2800" dirty="0" smtClean="0"/>
              <a:t> </a:t>
            </a:r>
            <a:r>
              <a:rPr lang="en-IN" sz="2800" dirty="0" err="1" smtClean="0"/>
              <a:t>StringReader</a:t>
            </a:r>
            <a:r>
              <a:rPr lang="en-IN" sz="2800" dirty="0" smtClean="0"/>
              <a:t> class of the java.io package can be used to read data (in characters) from strings.</a:t>
            </a:r>
          </a:p>
          <a:p>
            <a:pPr algn="just"/>
            <a:r>
              <a:rPr lang="en-IN" sz="2800" dirty="0" smtClean="0"/>
              <a:t>It extends the abstract class Reader.</a:t>
            </a:r>
          </a:p>
          <a:p>
            <a:pPr algn="just"/>
            <a:r>
              <a:rPr lang="en-IN" sz="2800" b="1" dirty="0" smtClean="0"/>
              <a:t>Create a </a:t>
            </a:r>
            <a:r>
              <a:rPr lang="en-IN" sz="2800" b="1" dirty="0" err="1" smtClean="0"/>
              <a:t>StringReader</a:t>
            </a:r>
            <a:endParaRPr lang="en-IN" sz="2800" b="1" dirty="0" smtClean="0"/>
          </a:p>
          <a:p>
            <a:pPr algn="just"/>
            <a:r>
              <a:rPr lang="en-IN" sz="2800" dirty="0" smtClean="0"/>
              <a:t>In order to create a </a:t>
            </a:r>
            <a:r>
              <a:rPr lang="en-IN" sz="2800" dirty="0" err="1" smtClean="0"/>
              <a:t>StringReader</a:t>
            </a:r>
            <a:r>
              <a:rPr lang="en-IN" sz="2800" dirty="0" smtClean="0"/>
              <a:t>, we must import the </a:t>
            </a:r>
            <a:r>
              <a:rPr lang="en-IN" sz="2800" dirty="0" err="1" smtClean="0"/>
              <a:t>java.io.StringReader</a:t>
            </a:r>
            <a:r>
              <a:rPr lang="en-IN" sz="2800" dirty="0" smtClean="0"/>
              <a:t> package first. Once we import the package here is how we can create the string reader.</a:t>
            </a:r>
          </a:p>
          <a:p>
            <a:pPr algn="just"/>
            <a:r>
              <a:rPr lang="en-IN" sz="2800" dirty="0" smtClean="0"/>
              <a:t>// Creates a </a:t>
            </a:r>
            <a:r>
              <a:rPr lang="en-IN" sz="2800" dirty="0" err="1" smtClean="0"/>
              <a:t>StringReader</a:t>
            </a:r>
            <a:r>
              <a:rPr lang="en-IN" sz="2800" dirty="0" smtClean="0"/>
              <a:t> </a:t>
            </a:r>
          </a:p>
          <a:p>
            <a:pPr algn="just"/>
            <a:r>
              <a:rPr lang="en-IN" sz="2800" dirty="0" err="1" smtClean="0"/>
              <a:t>StringReader</a:t>
            </a:r>
            <a:r>
              <a:rPr lang="en-IN" sz="2800" dirty="0" smtClean="0"/>
              <a:t> input = new </a:t>
            </a:r>
            <a:r>
              <a:rPr lang="en-IN" sz="2800" dirty="0" err="1" smtClean="0"/>
              <a:t>StringReader</a:t>
            </a:r>
            <a:r>
              <a:rPr lang="en-IN" sz="2800" dirty="0" smtClean="0"/>
              <a:t>(String data);</a:t>
            </a:r>
          </a:p>
          <a:p>
            <a:pPr algn="just"/>
            <a:r>
              <a:rPr lang="en-IN" sz="2800" dirty="0" smtClean="0"/>
              <a:t> Here, we have created a </a:t>
            </a:r>
            <a:r>
              <a:rPr lang="en-IN" sz="2800" dirty="0" err="1" smtClean="0"/>
              <a:t>StringReader</a:t>
            </a:r>
            <a:r>
              <a:rPr lang="en-IN" sz="2800" dirty="0" smtClean="0"/>
              <a:t> that reads characters from the specified string named data.</a:t>
            </a:r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/>
              <a:t>import java.io.*;</a:t>
            </a:r>
          </a:p>
          <a:p>
            <a:pPr>
              <a:buNone/>
            </a:pPr>
            <a:r>
              <a:rPr lang="en-IN" sz="2400" dirty="0" smtClean="0"/>
              <a:t>public class </a:t>
            </a:r>
            <a:r>
              <a:rPr lang="en-IN" sz="2400" dirty="0" err="1" smtClean="0"/>
              <a:t>DataStreamExample</a:t>
            </a:r>
            <a:r>
              <a:rPr lang="en-IN" sz="2400" dirty="0" smtClean="0"/>
              <a:t> {</a:t>
            </a:r>
          </a:p>
          <a:p>
            <a:pPr>
              <a:buNone/>
            </a:pPr>
            <a:r>
              <a:rPr lang="en-IN" sz="2400" dirty="0" smtClean="0"/>
              <a:t>public static void main(String[] </a:t>
            </a:r>
            <a:r>
              <a:rPr lang="en-IN" sz="2400" dirty="0" err="1" smtClean="0"/>
              <a:t>args</a:t>
            </a:r>
            <a:r>
              <a:rPr lang="en-IN" sz="2400" dirty="0" smtClean="0"/>
              <a:t>) throws Exception {  </a:t>
            </a:r>
          </a:p>
          <a:p>
            <a:pPr>
              <a:buNone/>
            </a:pPr>
            <a:r>
              <a:rPr lang="en-IN" sz="2400" dirty="0" smtClean="0"/>
              <a:t>        String </a:t>
            </a:r>
            <a:r>
              <a:rPr lang="en-IN" sz="2400" dirty="0" err="1" smtClean="0"/>
              <a:t>srg</a:t>
            </a:r>
            <a:r>
              <a:rPr lang="en-IN" sz="2400" dirty="0" smtClean="0"/>
              <a:t> = "Hello Java!! \</a:t>
            </a:r>
            <a:r>
              <a:rPr lang="en-IN" sz="2400" dirty="0" err="1" smtClean="0"/>
              <a:t>nWelcome</a:t>
            </a:r>
            <a:r>
              <a:rPr lang="en-IN" sz="2400" dirty="0" smtClean="0"/>
              <a:t> to </a:t>
            </a:r>
            <a:r>
              <a:rPr lang="en-IN" sz="2400" dirty="0" err="1" smtClean="0"/>
              <a:t>Javatpoint</a:t>
            </a:r>
            <a:r>
              <a:rPr lang="en-IN" sz="2400" dirty="0" smtClean="0"/>
              <a:t>.";  </a:t>
            </a:r>
          </a:p>
          <a:p>
            <a:pPr>
              <a:buNone/>
            </a:pPr>
            <a:r>
              <a:rPr lang="en-IN" sz="2400" dirty="0" smtClean="0"/>
              <a:t>        </a:t>
            </a:r>
            <a:r>
              <a:rPr lang="en-IN" sz="2400" dirty="0" err="1" smtClean="0"/>
              <a:t>StringReader</a:t>
            </a:r>
            <a:r>
              <a:rPr lang="en-IN" sz="2400" dirty="0" smtClean="0"/>
              <a:t> reader = new </a:t>
            </a:r>
            <a:r>
              <a:rPr lang="en-IN" sz="2400" dirty="0" err="1" smtClean="0"/>
              <a:t>StringReader</a:t>
            </a:r>
            <a:r>
              <a:rPr lang="en-IN" sz="2400" dirty="0" smtClean="0"/>
              <a:t>(</a:t>
            </a:r>
            <a:r>
              <a:rPr lang="en-IN" sz="2400" dirty="0" err="1" smtClean="0"/>
              <a:t>srg</a:t>
            </a:r>
            <a:r>
              <a:rPr lang="en-IN" sz="2400" dirty="0" smtClean="0"/>
              <a:t>);  </a:t>
            </a:r>
          </a:p>
          <a:p>
            <a:pPr>
              <a:buNone/>
            </a:pPr>
            <a:r>
              <a:rPr lang="en-IN" sz="2400" dirty="0" smtClean="0"/>
              <a:t>        </a:t>
            </a:r>
            <a:r>
              <a:rPr lang="en-IN" sz="2400" dirty="0" err="1" smtClean="0"/>
              <a:t>int</a:t>
            </a:r>
            <a:r>
              <a:rPr lang="en-IN" sz="2400" dirty="0" smtClean="0"/>
              <a:t> k=0;  </a:t>
            </a:r>
          </a:p>
          <a:p>
            <a:pPr>
              <a:buNone/>
            </a:pPr>
            <a:r>
              <a:rPr lang="en-IN" sz="2400" dirty="0" smtClean="0"/>
              <a:t>            while((k=</a:t>
            </a:r>
            <a:r>
              <a:rPr lang="en-IN" sz="2400" dirty="0" err="1" smtClean="0"/>
              <a:t>reader.read</a:t>
            </a:r>
            <a:r>
              <a:rPr lang="en-IN" sz="2400" dirty="0" smtClean="0"/>
              <a:t>())!=-1){  </a:t>
            </a:r>
          </a:p>
          <a:p>
            <a:pPr>
              <a:buNone/>
            </a:pPr>
            <a:r>
              <a:rPr lang="en-IN" sz="2400" dirty="0" smtClean="0"/>
              <a:t>                </a:t>
            </a:r>
            <a:r>
              <a:rPr lang="en-IN" sz="2400" dirty="0" err="1" smtClean="0"/>
              <a:t>System.</a:t>
            </a:r>
            <a:r>
              <a:rPr lang="en-IN" sz="2400" i="1" dirty="0" err="1" smtClean="0"/>
              <a:t>out.print</a:t>
            </a:r>
            <a:r>
              <a:rPr lang="en-IN" sz="2400" i="1" dirty="0" smtClean="0"/>
              <a:t>((char)k);  </a:t>
            </a:r>
          </a:p>
          <a:p>
            <a:pPr>
              <a:buNone/>
            </a:pPr>
            <a:r>
              <a:rPr lang="en-IN" sz="2400" dirty="0" smtClean="0"/>
              <a:t>            }  </a:t>
            </a:r>
          </a:p>
          <a:p>
            <a:pPr>
              <a:buNone/>
            </a:pPr>
            <a:r>
              <a:rPr lang="en-IN" sz="2400" dirty="0" smtClean="0"/>
              <a:t>        }  </a:t>
            </a:r>
          </a:p>
          <a:p>
            <a:pPr>
              <a:buNone/>
            </a:pPr>
            <a:r>
              <a:rPr lang="en-IN" sz="2400" dirty="0" smtClean="0"/>
              <a:t>}</a:t>
            </a:r>
            <a:endParaRPr lang="en-IN" sz="24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IN" sz="2800" b="1" dirty="0" err="1" smtClean="0"/>
              <a:t>StringWriter</a:t>
            </a:r>
            <a:r>
              <a:rPr lang="en-IN" sz="2800" b="1" dirty="0" smtClean="0"/>
              <a:t> </a:t>
            </a:r>
            <a:endParaRPr lang="en-IN" sz="2800" b="1" dirty="0" smtClean="0"/>
          </a:p>
          <a:p>
            <a:pPr algn="just"/>
            <a:r>
              <a:rPr lang="en-IN" sz="2800" dirty="0" smtClean="0"/>
              <a:t>Java </a:t>
            </a:r>
            <a:r>
              <a:rPr lang="en-IN" sz="2800" dirty="0" err="1" smtClean="0"/>
              <a:t>StringWriter</a:t>
            </a:r>
            <a:r>
              <a:rPr lang="en-IN" sz="2800" dirty="0" smtClean="0"/>
              <a:t> class is a character stream that collects output from string buffer, which can be used to construct a </a:t>
            </a:r>
            <a:r>
              <a:rPr lang="en-IN" sz="2800" dirty="0" smtClean="0">
                <a:hlinkClick r:id="rId2"/>
              </a:rPr>
              <a:t>string</a:t>
            </a:r>
            <a:r>
              <a:rPr lang="en-IN" sz="2800" dirty="0" smtClean="0"/>
              <a:t>. The </a:t>
            </a:r>
            <a:r>
              <a:rPr lang="en-IN" sz="2800" dirty="0" err="1" smtClean="0"/>
              <a:t>StringWriter</a:t>
            </a:r>
            <a:r>
              <a:rPr lang="en-IN" sz="2800" dirty="0" smtClean="0"/>
              <a:t> class inherits the </a:t>
            </a:r>
            <a:r>
              <a:rPr lang="en-IN" sz="2800" dirty="0" smtClean="0">
                <a:hlinkClick r:id="rId3"/>
              </a:rPr>
              <a:t>Writer</a:t>
            </a:r>
            <a:r>
              <a:rPr lang="en-IN" sz="2800" dirty="0" smtClean="0"/>
              <a:t> class.</a:t>
            </a:r>
          </a:p>
          <a:p>
            <a:pPr algn="just"/>
            <a:r>
              <a:rPr lang="en-IN" sz="2800" dirty="0" smtClean="0"/>
              <a:t>In </a:t>
            </a:r>
            <a:r>
              <a:rPr lang="en-IN" sz="2800" dirty="0" err="1" smtClean="0"/>
              <a:t>StringWriter</a:t>
            </a:r>
            <a:r>
              <a:rPr lang="en-IN" sz="2800" dirty="0" smtClean="0"/>
              <a:t> class, system resources like </a:t>
            </a:r>
            <a:r>
              <a:rPr lang="en-IN" sz="2800" dirty="0" smtClean="0">
                <a:hlinkClick r:id="rId4"/>
              </a:rPr>
              <a:t>network</a:t>
            </a:r>
            <a:r>
              <a:rPr lang="en-IN" sz="2800" dirty="0" smtClean="0"/>
              <a:t> </a:t>
            </a:r>
            <a:r>
              <a:rPr lang="en-IN" sz="2800" dirty="0" smtClean="0">
                <a:hlinkClick r:id="rId5"/>
              </a:rPr>
              <a:t>sockets</a:t>
            </a:r>
            <a:r>
              <a:rPr lang="en-IN" sz="2800" dirty="0" smtClean="0"/>
              <a:t> and </a:t>
            </a:r>
            <a:r>
              <a:rPr lang="en-IN" sz="2800" dirty="0" smtClean="0">
                <a:hlinkClick r:id="rId6"/>
              </a:rPr>
              <a:t>files</a:t>
            </a:r>
            <a:r>
              <a:rPr lang="en-IN" sz="2800" dirty="0" smtClean="0"/>
              <a:t> are not used, therefore closing the </a:t>
            </a:r>
            <a:r>
              <a:rPr lang="en-IN" sz="2800" dirty="0" err="1" smtClean="0"/>
              <a:t>StringWriter</a:t>
            </a:r>
            <a:r>
              <a:rPr lang="en-IN" sz="2800" dirty="0" smtClean="0"/>
              <a:t> is not necessary.</a:t>
            </a:r>
          </a:p>
          <a:p>
            <a:pPr algn="just"/>
            <a:r>
              <a:rPr lang="en-IN" sz="2800" dirty="0" smtClean="0"/>
              <a:t>The</a:t>
            </a:r>
            <a:r>
              <a:rPr lang="en-IN" sz="2800" dirty="0" smtClean="0"/>
              <a:t> </a:t>
            </a:r>
            <a:r>
              <a:rPr lang="en-IN" sz="2800" dirty="0" err="1" smtClean="0"/>
              <a:t>StringWriter</a:t>
            </a:r>
            <a:r>
              <a:rPr lang="en-IN" sz="2800" dirty="0" smtClean="0"/>
              <a:t> class of the java.io package can be used to write data (in characters) to the string buffer.</a:t>
            </a:r>
          </a:p>
          <a:p>
            <a:pPr algn="just"/>
            <a:r>
              <a:rPr lang="en-IN" sz="2800" dirty="0" smtClean="0"/>
              <a:t>It extends the abstract class Writer.</a:t>
            </a:r>
          </a:p>
          <a:p>
            <a:pPr algn="just"/>
            <a:r>
              <a:rPr lang="en-IN" sz="2800" b="1" dirty="0" smtClean="0"/>
              <a:t>Create a </a:t>
            </a:r>
            <a:r>
              <a:rPr lang="en-IN" sz="2800" b="1" dirty="0" err="1" smtClean="0"/>
              <a:t>StringWriter</a:t>
            </a:r>
            <a:endParaRPr lang="en-IN" sz="2800" b="1" dirty="0" smtClean="0"/>
          </a:p>
          <a:p>
            <a:pPr algn="just"/>
            <a:r>
              <a:rPr lang="en-IN" sz="2800" dirty="0" smtClean="0"/>
              <a:t>In order to create a </a:t>
            </a:r>
            <a:r>
              <a:rPr lang="en-IN" sz="2800" dirty="0" err="1" smtClean="0"/>
              <a:t>StringWriter</a:t>
            </a:r>
            <a:r>
              <a:rPr lang="en-IN" sz="2800" dirty="0" smtClean="0"/>
              <a:t>, we must import the </a:t>
            </a:r>
            <a:r>
              <a:rPr lang="en-IN" sz="2800" dirty="0" err="1" smtClean="0"/>
              <a:t>java.io.StringWriter</a:t>
            </a:r>
            <a:r>
              <a:rPr lang="en-IN" sz="2800" dirty="0" smtClean="0"/>
              <a:t> package first. Once we import the package here is how we can create the string writer.</a:t>
            </a:r>
          </a:p>
          <a:p>
            <a:pPr algn="just">
              <a:buNone/>
            </a:pPr>
            <a:r>
              <a:rPr lang="en-IN" sz="2800" dirty="0" smtClean="0"/>
              <a:t>// Creates a </a:t>
            </a:r>
            <a:r>
              <a:rPr lang="en-IN" sz="2800" dirty="0" err="1" smtClean="0"/>
              <a:t>StringWriter</a:t>
            </a:r>
            <a:r>
              <a:rPr lang="en-IN" sz="2800" dirty="0" smtClean="0"/>
              <a:t> </a:t>
            </a:r>
            <a:endParaRPr lang="en-IN" sz="2800" dirty="0" smtClean="0"/>
          </a:p>
          <a:p>
            <a:pPr algn="just"/>
            <a:r>
              <a:rPr lang="en-IN" sz="2800" dirty="0" err="1" smtClean="0"/>
              <a:t>StringWriter</a:t>
            </a:r>
            <a:r>
              <a:rPr lang="en-IN" sz="2800" dirty="0" smtClean="0"/>
              <a:t> </a:t>
            </a:r>
            <a:r>
              <a:rPr lang="en-IN" sz="2800" dirty="0" smtClean="0"/>
              <a:t>output = new </a:t>
            </a:r>
            <a:r>
              <a:rPr lang="en-IN" sz="2800" dirty="0" err="1" smtClean="0"/>
              <a:t>StringWriter</a:t>
            </a:r>
            <a:r>
              <a:rPr lang="en-IN" sz="2800" dirty="0" smtClean="0"/>
              <a:t>();</a:t>
            </a:r>
          </a:p>
          <a:p>
            <a:pPr algn="just">
              <a:buNone/>
            </a:pPr>
            <a:r>
              <a:rPr lang="en-IN" sz="2800" dirty="0" smtClean="0"/>
              <a:t>// Creates a </a:t>
            </a:r>
            <a:r>
              <a:rPr lang="en-IN" sz="2800" dirty="0" err="1" smtClean="0"/>
              <a:t>StringWriter</a:t>
            </a:r>
            <a:r>
              <a:rPr lang="en-IN" sz="2800" dirty="0" smtClean="0"/>
              <a:t> with specified string buffer capacity </a:t>
            </a:r>
            <a:r>
              <a:rPr lang="en-IN" sz="2800" dirty="0" err="1" smtClean="0"/>
              <a:t>StringWriter</a:t>
            </a:r>
            <a:r>
              <a:rPr lang="en-IN" sz="2800" dirty="0" smtClean="0"/>
              <a:t> output = new </a:t>
            </a:r>
            <a:r>
              <a:rPr lang="en-IN" sz="2800" dirty="0" err="1" smtClean="0"/>
              <a:t>StringWriter</a:t>
            </a:r>
            <a:r>
              <a:rPr lang="en-IN" sz="2800" dirty="0" smtClean="0"/>
              <a:t>(</a:t>
            </a:r>
            <a:r>
              <a:rPr lang="en-IN" sz="2800" dirty="0" err="1" smtClean="0"/>
              <a:t>int</a:t>
            </a:r>
            <a:r>
              <a:rPr lang="en-IN" sz="2800" dirty="0" smtClean="0"/>
              <a:t> size);</a:t>
            </a:r>
            <a:endParaRPr lang="en-IN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import </a:t>
            </a:r>
            <a:r>
              <a:rPr lang="en-IN" dirty="0" err="1" smtClean="0"/>
              <a:t>java.io.StringWriter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smtClean="0"/>
              <a:t>public class Main {</a:t>
            </a:r>
          </a:p>
          <a:p>
            <a:pPr>
              <a:buNone/>
            </a:pPr>
            <a:r>
              <a:rPr lang="en-IN" dirty="0" smtClean="0"/>
              <a:t>  public static void main(String[] </a:t>
            </a:r>
            <a:r>
              <a:rPr lang="en-IN" dirty="0" err="1" smtClean="0"/>
              <a:t>args</a:t>
            </a:r>
            <a:r>
              <a:rPr lang="en-IN" dirty="0" smtClean="0"/>
              <a:t>) {</a:t>
            </a:r>
          </a:p>
          <a:p>
            <a:pPr>
              <a:buNone/>
            </a:pPr>
            <a:r>
              <a:rPr lang="en-IN" dirty="0" smtClean="0"/>
              <a:t>    String data = "This is the text in the string.";</a:t>
            </a:r>
          </a:p>
          <a:p>
            <a:pPr>
              <a:buNone/>
            </a:pPr>
            <a:r>
              <a:rPr lang="en-IN" dirty="0" smtClean="0"/>
              <a:t>   try {</a:t>
            </a:r>
          </a:p>
          <a:p>
            <a:pPr>
              <a:buNone/>
            </a:pPr>
            <a:r>
              <a:rPr lang="en-IN" dirty="0" smtClean="0"/>
              <a:t>      // Create a </a:t>
            </a:r>
            <a:r>
              <a:rPr lang="en-IN" dirty="0" err="1" smtClean="0"/>
              <a:t>StringWriter</a:t>
            </a:r>
            <a:r>
              <a:rPr lang="en-IN" dirty="0" smtClean="0"/>
              <a:t> with default string buffer capacity</a:t>
            </a:r>
          </a:p>
          <a:p>
            <a:pPr>
              <a:buNone/>
            </a:pPr>
            <a:r>
              <a:rPr lang="en-IN" dirty="0" smtClean="0"/>
              <a:t>      </a:t>
            </a:r>
            <a:r>
              <a:rPr lang="en-IN" dirty="0" err="1" smtClean="0"/>
              <a:t>StringWriter</a:t>
            </a:r>
            <a:r>
              <a:rPr lang="en-IN" dirty="0" smtClean="0"/>
              <a:t> output = new </a:t>
            </a:r>
            <a:r>
              <a:rPr lang="en-IN" dirty="0" err="1" smtClean="0"/>
              <a:t>StringWriter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/>
              <a:t>      // Writes data to the string buffer</a:t>
            </a:r>
          </a:p>
          <a:p>
            <a:pPr>
              <a:buNone/>
            </a:pPr>
            <a:r>
              <a:rPr lang="en-IN" dirty="0" smtClean="0"/>
              <a:t>      </a:t>
            </a:r>
            <a:r>
              <a:rPr lang="en-IN" dirty="0" err="1" smtClean="0"/>
              <a:t>output.write</a:t>
            </a:r>
            <a:r>
              <a:rPr lang="en-IN" dirty="0" smtClean="0"/>
              <a:t>(data);</a:t>
            </a:r>
          </a:p>
          <a:p>
            <a:pPr>
              <a:buNone/>
            </a:pPr>
            <a:r>
              <a:rPr lang="en-IN" dirty="0" smtClean="0"/>
              <a:t>      // Prints the string writer</a:t>
            </a:r>
          </a:p>
          <a:p>
            <a:pPr>
              <a:buNone/>
            </a:pPr>
            <a:r>
              <a:rPr lang="en-IN" dirty="0" smtClean="0"/>
              <a:t>      </a:t>
            </a:r>
            <a:r>
              <a:rPr lang="en-IN" dirty="0" err="1" smtClean="0"/>
              <a:t>System.out.println</a:t>
            </a:r>
            <a:r>
              <a:rPr lang="en-IN" dirty="0" smtClean="0"/>
              <a:t>("Data in the </a:t>
            </a:r>
            <a:r>
              <a:rPr lang="en-IN" dirty="0" err="1" smtClean="0"/>
              <a:t>StringWriter</a:t>
            </a:r>
            <a:r>
              <a:rPr lang="en-IN" dirty="0" smtClean="0"/>
              <a:t>: " + output);</a:t>
            </a:r>
          </a:p>
          <a:p>
            <a:pPr>
              <a:buNone/>
            </a:pPr>
            <a:r>
              <a:rPr lang="en-IN" dirty="0" smtClean="0"/>
              <a:t>      </a:t>
            </a:r>
            <a:r>
              <a:rPr lang="en-IN" dirty="0" err="1" smtClean="0"/>
              <a:t>output.close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/>
              <a:t>    }</a:t>
            </a:r>
          </a:p>
          <a:p>
            <a:pPr>
              <a:buNone/>
            </a:pPr>
            <a:r>
              <a:rPr lang="en-IN" dirty="0" smtClean="0"/>
              <a:t>    catch(Exception e) {</a:t>
            </a:r>
          </a:p>
          <a:p>
            <a:pPr>
              <a:buNone/>
            </a:pPr>
            <a:r>
              <a:rPr lang="en-IN" dirty="0" smtClean="0"/>
              <a:t>      </a:t>
            </a:r>
            <a:r>
              <a:rPr lang="en-IN" dirty="0" err="1" smtClean="0"/>
              <a:t>e.getStackTrace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/>
              <a:t>    }  } }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dirty="0" smtClean="0"/>
              <a:t>Reader Class</a:t>
            </a:r>
          </a:p>
          <a:p>
            <a:pPr algn="just"/>
            <a:r>
              <a:rPr lang="en-IN" sz="3000" b="1" dirty="0" smtClean="0"/>
              <a:t>Reader in Java</a:t>
            </a:r>
            <a:r>
              <a:rPr lang="en-IN" sz="3000" dirty="0" smtClean="0"/>
              <a:t> is an abstract class that reads characters from the files. In simple words, the reader class reads </a:t>
            </a:r>
            <a:r>
              <a:rPr lang="en-IN" sz="3000" dirty="0" smtClean="0">
                <a:hlinkClick r:id="rId2"/>
              </a:rPr>
              <a:t>character streams</a:t>
            </a:r>
            <a:r>
              <a:rPr lang="en-IN" sz="3000" dirty="0" smtClean="0"/>
              <a:t>.</a:t>
            </a:r>
          </a:p>
          <a:p>
            <a:pPr algn="just"/>
            <a:r>
              <a:rPr lang="en-IN" sz="3000" dirty="0" smtClean="0"/>
              <a:t>It is the </a:t>
            </a:r>
            <a:r>
              <a:rPr lang="en-IN" sz="3000" dirty="0" err="1" smtClean="0"/>
              <a:t>superclass</a:t>
            </a:r>
            <a:r>
              <a:rPr lang="en-IN" sz="3000" dirty="0" smtClean="0"/>
              <a:t> of all reader subclasses. The concrete class that extends Reader class operates on Unicode character streams.</a:t>
            </a:r>
          </a:p>
          <a:p>
            <a:pPr algn="just"/>
            <a:r>
              <a:rPr lang="en-IN" sz="3000" dirty="0" smtClean="0"/>
              <a:t>The Reader class of the java.io package is an abstract </a:t>
            </a:r>
            <a:r>
              <a:rPr lang="en-IN" sz="3000" dirty="0" err="1" smtClean="0"/>
              <a:t>superclass</a:t>
            </a:r>
            <a:r>
              <a:rPr lang="en-IN" sz="3000" dirty="0" smtClean="0"/>
              <a:t> that represents a stream of characters.</a:t>
            </a:r>
          </a:p>
          <a:p>
            <a:pPr algn="just">
              <a:buNone/>
            </a:pPr>
            <a:r>
              <a:rPr lang="en-IN" sz="3000" b="1" dirty="0" smtClean="0"/>
              <a:t>Subclasses of Reader</a:t>
            </a:r>
          </a:p>
          <a:p>
            <a:pPr algn="just"/>
            <a:r>
              <a:rPr lang="en-IN" sz="3000" dirty="0" smtClean="0"/>
              <a:t>In order to use the functionality of Reader, we can use its subclasses. Some of them are:</a:t>
            </a:r>
          </a:p>
          <a:p>
            <a:pPr algn="just"/>
            <a:r>
              <a:rPr lang="en-IN" sz="3000" dirty="0" err="1" smtClean="0">
                <a:hlinkClick r:id="rId3" tooltip="Java BufferedReader"/>
              </a:rPr>
              <a:t>BufferedReader</a:t>
            </a:r>
            <a:endParaRPr lang="en-IN" sz="3000" dirty="0" smtClean="0"/>
          </a:p>
          <a:p>
            <a:pPr algn="just"/>
            <a:r>
              <a:rPr lang="en-IN" sz="3000" dirty="0" err="1" smtClean="0">
                <a:hlinkClick r:id="rId4" tooltip="Java InputStreamReader"/>
              </a:rPr>
              <a:t>InputStreamReader</a:t>
            </a:r>
            <a:endParaRPr lang="en-IN" sz="3000" dirty="0" smtClean="0"/>
          </a:p>
          <a:p>
            <a:pPr algn="just"/>
            <a:r>
              <a:rPr lang="en-IN" sz="3000" dirty="0" err="1" smtClean="0">
                <a:hlinkClick r:id="rId5" tooltip="Java FileReader"/>
              </a:rPr>
              <a:t>FileReader</a:t>
            </a:r>
            <a:endParaRPr lang="en-IN" sz="3000" dirty="0" smtClean="0"/>
          </a:p>
          <a:p>
            <a:pPr algn="just"/>
            <a:r>
              <a:rPr lang="en-IN" sz="3000" dirty="0" err="1" smtClean="0">
                <a:hlinkClick r:id="rId6" tooltip="Java StringReader"/>
              </a:rPr>
              <a:t>StringReader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b="1" dirty="0" smtClean="0"/>
              <a:t>Access Data from </a:t>
            </a:r>
            <a:r>
              <a:rPr lang="en-IN" b="1" dirty="0" err="1" smtClean="0"/>
              <a:t>StringBuffer</a:t>
            </a:r>
            <a:endParaRPr lang="en-IN" b="1" dirty="0" smtClean="0"/>
          </a:p>
          <a:p>
            <a:r>
              <a:rPr lang="en-IN" dirty="0" err="1" smtClean="0"/>
              <a:t>getBuffer</a:t>
            </a:r>
            <a:r>
              <a:rPr lang="en-IN" dirty="0" smtClean="0"/>
              <a:t>() - returns the data present in the string buffer</a:t>
            </a:r>
          </a:p>
          <a:p>
            <a:r>
              <a:rPr lang="en-IN" dirty="0" err="1" smtClean="0"/>
              <a:t>toString</a:t>
            </a:r>
            <a:r>
              <a:rPr lang="en-IN" dirty="0" smtClean="0"/>
              <a:t>() - returns the data present in the string buffer as a string</a:t>
            </a:r>
          </a:p>
          <a:p>
            <a:pPr>
              <a:buNone/>
            </a:pPr>
            <a:r>
              <a:rPr lang="en-IN" dirty="0" smtClean="0"/>
              <a:t>public class Main {</a:t>
            </a:r>
          </a:p>
          <a:p>
            <a:pPr>
              <a:buNone/>
            </a:pPr>
            <a:r>
              <a:rPr lang="en-IN" dirty="0" smtClean="0"/>
              <a:t>  public static void main(String[] </a:t>
            </a:r>
            <a:r>
              <a:rPr lang="en-IN" dirty="0" err="1" smtClean="0"/>
              <a:t>args</a:t>
            </a:r>
            <a:r>
              <a:rPr lang="en-IN" dirty="0" smtClean="0"/>
              <a:t>) {</a:t>
            </a:r>
          </a:p>
          <a:p>
            <a:pPr>
              <a:buNone/>
            </a:pPr>
            <a:r>
              <a:rPr lang="en-IN" dirty="0" smtClean="0"/>
              <a:t>    String data = "This is the original data";</a:t>
            </a:r>
          </a:p>
          <a:p>
            <a:pPr>
              <a:buNone/>
            </a:pPr>
            <a:r>
              <a:rPr lang="en-IN" dirty="0" smtClean="0"/>
              <a:t>    try {</a:t>
            </a:r>
          </a:p>
          <a:p>
            <a:pPr>
              <a:buNone/>
            </a:pPr>
            <a:r>
              <a:rPr lang="en-IN" smtClean="0"/>
              <a:t>StringWriter</a:t>
            </a:r>
            <a:r>
              <a:rPr lang="en-IN" dirty="0" smtClean="0"/>
              <a:t> output = new </a:t>
            </a:r>
            <a:r>
              <a:rPr lang="en-IN" dirty="0" err="1" smtClean="0"/>
              <a:t>StringWriter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/>
              <a:t>      // Writes data to the string buffer</a:t>
            </a:r>
          </a:p>
          <a:p>
            <a:pPr>
              <a:buNone/>
            </a:pPr>
            <a:r>
              <a:rPr lang="en-IN" dirty="0" smtClean="0"/>
              <a:t>      </a:t>
            </a:r>
            <a:r>
              <a:rPr lang="en-IN" dirty="0" err="1" smtClean="0"/>
              <a:t>output.write</a:t>
            </a:r>
            <a:r>
              <a:rPr lang="en-IN" dirty="0" smtClean="0"/>
              <a:t>(data);</a:t>
            </a:r>
          </a:p>
          <a:p>
            <a:pPr>
              <a:buNone/>
            </a:pPr>
            <a:r>
              <a:rPr lang="en-IN" dirty="0" smtClean="0"/>
              <a:t>      // Returns the string buffer</a:t>
            </a:r>
          </a:p>
          <a:p>
            <a:pPr>
              <a:buNone/>
            </a:pPr>
            <a:r>
              <a:rPr lang="en-IN" dirty="0" smtClean="0"/>
              <a:t>      </a:t>
            </a:r>
            <a:r>
              <a:rPr lang="en-IN" dirty="0" err="1" smtClean="0"/>
              <a:t>StringBuffer</a:t>
            </a:r>
            <a:r>
              <a:rPr lang="en-IN" dirty="0" smtClean="0"/>
              <a:t> </a:t>
            </a:r>
            <a:r>
              <a:rPr lang="en-IN" dirty="0" err="1" smtClean="0"/>
              <a:t>stringBuffer</a:t>
            </a:r>
            <a:r>
              <a:rPr lang="en-IN" dirty="0" smtClean="0"/>
              <a:t> = </a:t>
            </a:r>
            <a:r>
              <a:rPr lang="en-IN" dirty="0" err="1" smtClean="0"/>
              <a:t>output.getBuffer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/>
              <a:t>      </a:t>
            </a:r>
            <a:r>
              <a:rPr lang="en-IN" dirty="0" err="1" smtClean="0"/>
              <a:t>System.out.println</a:t>
            </a:r>
            <a:r>
              <a:rPr lang="en-IN" dirty="0" smtClean="0"/>
              <a:t>("</a:t>
            </a:r>
            <a:r>
              <a:rPr lang="en-IN" dirty="0" err="1" smtClean="0"/>
              <a:t>StringBuffer</a:t>
            </a:r>
            <a:r>
              <a:rPr lang="en-IN" dirty="0" smtClean="0"/>
              <a:t>: " + </a:t>
            </a:r>
            <a:r>
              <a:rPr lang="en-IN" dirty="0" err="1" smtClean="0"/>
              <a:t>stringBuffer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/>
              <a:t>      // Returns the string buffer in string form</a:t>
            </a:r>
          </a:p>
          <a:p>
            <a:pPr>
              <a:buNone/>
            </a:pPr>
            <a:r>
              <a:rPr lang="en-IN" dirty="0" smtClean="0"/>
              <a:t>      String </a:t>
            </a:r>
            <a:r>
              <a:rPr lang="en-IN" dirty="0" err="1" smtClean="0"/>
              <a:t>string</a:t>
            </a:r>
            <a:r>
              <a:rPr lang="en-IN" dirty="0" smtClean="0"/>
              <a:t> = </a:t>
            </a:r>
            <a:r>
              <a:rPr lang="en-IN" dirty="0" err="1" smtClean="0"/>
              <a:t>output.toString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/>
              <a:t>      </a:t>
            </a:r>
            <a:r>
              <a:rPr lang="en-IN" dirty="0" err="1" smtClean="0"/>
              <a:t>System.out.println</a:t>
            </a:r>
            <a:r>
              <a:rPr lang="en-IN" dirty="0" smtClean="0"/>
              <a:t>("String: " + string);</a:t>
            </a:r>
          </a:p>
          <a:p>
            <a:pPr>
              <a:buNone/>
            </a:pPr>
            <a:r>
              <a:rPr lang="en-IN" dirty="0" smtClean="0"/>
              <a:t>      </a:t>
            </a:r>
            <a:r>
              <a:rPr lang="en-IN" dirty="0" err="1" smtClean="0"/>
              <a:t>output.close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/>
              <a:t>    }</a:t>
            </a:r>
          </a:p>
          <a:p>
            <a:pPr>
              <a:buNone/>
            </a:pPr>
            <a:r>
              <a:rPr lang="en-IN" dirty="0" smtClean="0"/>
              <a:t>   catch(Exception e) {</a:t>
            </a:r>
          </a:p>
          <a:p>
            <a:pPr>
              <a:buNone/>
            </a:pPr>
            <a:r>
              <a:rPr lang="en-IN" dirty="0" smtClean="0"/>
              <a:t>      </a:t>
            </a:r>
            <a:r>
              <a:rPr lang="en-IN" dirty="0" err="1" smtClean="0"/>
              <a:t>e.getStackTrace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/>
              <a:t>    }  }}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/>
              <a:t>In order to create a Reader, we must import the </a:t>
            </a:r>
            <a:r>
              <a:rPr lang="en-IN" dirty="0" err="1" smtClean="0"/>
              <a:t>java.io.Reader</a:t>
            </a:r>
            <a:r>
              <a:rPr lang="en-IN" dirty="0" smtClean="0"/>
              <a:t> package first</a:t>
            </a:r>
          </a:p>
          <a:p>
            <a:pPr>
              <a:buNone/>
            </a:pPr>
            <a:r>
              <a:rPr lang="en-IN" dirty="0" smtClean="0"/>
              <a:t>// Creates a Reader 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Reader input = new </a:t>
            </a:r>
            <a:r>
              <a:rPr lang="en-IN" dirty="0" err="1" smtClean="0">
                <a:solidFill>
                  <a:srgbClr val="FF0000"/>
                </a:solidFill>
              </a:rPr>
              <a:t>FileReader</a:t>
            </a:r>
            <a:r>
              <a:rPr lang="en-IN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IN" b="1" dirty="0" smtClean="0"/>
              <a:t>Methods of Reader</a:t>
            </a:r>
          </a:p>
          <a:p>
            <a:r>
              <a:rPr lang="en-IN" dirty="0" smtClean="0"/>
              <a:t>The Reader class provides different methods that are implemented by its subclasses. Here are some of the commonly used methods: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ready() </a:t>
            </a:r>
            <a:r>
              <a:rPr lang="en-IN" dirty="0" smtClean="0"/>
              <a:t>- checks if the reader is ready to be read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read(char[] array)</a:t>
            </a:r>
            <a:r>
              <a:rPr lang="en-IN" dirty="0" smtClean="0"/>
              <a:t> - reads the characters from the stream and stores in the specified array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read(char[] array, </a:t>
            </a:r>
            <a:r>
              <a:rPr lang="en-IN" dirty="0" err="1" smtClean="0">
                <a:solidFill>
                  <a:srgbClr val="FF0000"/>
                </a:solidFill>
              </a:rPr>
              <a:t>int</a:t>
            </a:r>
            <a:r>
              <a:rPr lang="en-IN" dirty="0" smtClean="0">
                <a:solidFill>
                  <a:srgbClr val="FF0000"/>
                </a:solidFill>
              </a:rPr>
              <a:t> start, </a:t>
            </a:r>
            <a:r>
              <a:rPr lang="en-IN" dirty="0" err="1" smtClean="0">
                <a:solidFill>
                  <a:srgbClr val="FF0000"/>
                </a:solidFill>
              </a:rPr>
              <a:t>int</a:t>
            </a:r>
            <a:r>
              <a:rPr lang="en-IN" dirty="0" smtClean="0">
                <a:solidFill>
                  <a:srgbClr val="FF0000"/>
                </a:solidFill>
              </a:rPr>
              <a:t> length)</a:t>
            </a:r>
            <a:r>
              <a:rPr lang="en-IN" dirty="0" smtClean="0"/>
              <a:t> - reads the number of characters equal to length from the stream and stores in the specified array starting from the start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mark()</a:t>
            </a:r>
            <a:r>
              <a:rPr lang="en-IN" dirty="0" smtClean="0"/>
              <a:t> - marks the position in the stream up to which data has been read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reset()</a:t>
            </a:r>
            <a:r>
              <a:rPr lang="en-IN" dirty="0" smtClean="0"/>
              <a:t> - returns the control to the point in the stream where the mark is set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skip()</a:t>
            </a:r>
            <a:r>
              <a:rPr lang="en-IN" dirty="0" smtClean="0"/>
              <a:t> - discards the specified number of characters from the stream</a:t>
            </a:r>
          </a:p>
          <a:p>
            <a:pPr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import </a:t>
            </a:r>
            <a:r>
              <a:rPr lang="en-IN" dirty="0" err="1" smtClean="0"/>
              <a:t>java.io.Reader</a:t>
            </a:r>
            <a:r>
              <a:rPr lang="en-IN" dirty="0" smtClean="0"/>
              <a:t>; </a:t>
            </a:r>
          </a:p>
          <a:p>
            <a:pPr>
              <a:buNone/>
            </a:pPr>
            <a:r>
              <a:rPr lang="en-IN" dirty="0" smtClean="0"/>
              <a:t>import </a:t>
            </a:r>
            <a:r>
              <a:rPr lang="en-IN" dirty="0" err="1" smtClean="0"/>
              <a:t>java.io.FileReader</a:t>
            </a:r>
            <a:r>
              <a:rPr lang="en-IN" dirty="0" smtClean="0"/>
              <a:t>; </a:t>
            </a:r>
          </a:p>
          <a:p>
            <a:pPr>
              <a:buNone/>
            </a:pPr>
            <a:r>
              <a:rPr lang="en-IN" dirty="0" smtClean="0"/>
              <a:t>class Main { </a:t>
            </a:r>
          </a:p>
          <a:p>
            <a:pPr>
              <a:buNone/>
            </a:pPr>
            <a:r>
              <a:rPr lang="en-IN" dirty="0" smtClean="0"/>
              <a:t>public static void main(String[] </a:t>
            </a:r>
            <a:r>
              <a:rPr lang="en-IN" dirty="0" err="1" smtClean="0"/>
              <a:t>args</a:t>
            </a:r>
            <a:r>
              <a:rPr lang="en-IN" dirty="0" smtClean="0"/>
              <a:t>) { </a:t>
            </a:r>
          </a:p>
          <a:p>
            <a:pPr>
              <a:buNone/>
            </a:pPr>
            <a:r>
              <a:rPr lang="en-IN" dirty="0" smtClean="0"/>
              <a:t>char[] array = new char[100]; </a:t>
            </a:r>
          </a:p>
          <a:p>
            <a:pPr>
              <a:buNone/>
            </a:pPr>
            <a:r>
              <a:rPr lang="en-IN" dirty="0" smtClean="0"/>
              <a:t>try { 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err="1" smtClean="0"/>
              <a:t>FileReader</a:t>
            </a:r>
            <a:r>
              <a:rPr lang="en-IN" dirty="0" smtClean="0"/>
              <a:t> Reader input = new </a:t>
            </a:r>
            <a:r>
              <a:rPr lang="en-IN" dirty="0" err="1" smtClean="0"/>
              <a:t>FileReader</a:t>
            </a:r>
            <a:r>
              <a:rPr lang="en-IN" dirty="0" smtClean="0"/>
              <a:t>("input.txt");</a:t>
            </a:r>
          </a:p>
          <a:p>
            <a:pPr>
              <a:buNone/>
            </a:pPr>
            <a:r>
              <a:rPr lang="en-IN" dirty="0" smtClean="0"/>
              <a:t> // Checks if reader is ready </a:t>
            </a:r>
          </a:p>
          <a:p>
            <a:pPr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("Is there data in the stream? " + </a:t>
            </a:r>
            <a:r>
              <a:rPr lang="en-IN" dirty="0" err="1" smtClean="0"/>
              <a:t>input.ready</a:t>
            </a:r>
            <a:r>
              <a:rPr lang="en-IN" dirty="0" smtClean="0"/>
              <a:t>()); </a:t>
            </a:r>
          </a:p>
          <a:p>
            <a:pPr>
              <a:buNone/>
            </a:pPr>
            <a:r>
              <a:rPr lang="en-IN" dirty="0" err="1" smtClean="0"/>
              <a:t>input.read</a:t>
            </a:r>
            <a:r>
              <a:rPr lang="en-IN" dirty="0" smtClean="0"/>
              <a:t>(array); </a:t>
            </a:r>
          </a:p>
          <a:p>
            <a:pPr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("Data in the stream:"); </a:t>
            </a:r>
          </a:p>
          <a:p>
            <a:pPr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(array);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err="1" smtClean="0"/>
              <a:t>input.close</a:t>
            </a:r>
            <a:r>
              <a:rPr lang="en-IN" dirty="0" smtClean="0"/>
              <a:t>(); </a:t>
            </a:r>
          </a:p>
          <a:p>
            <a:pPr>
              <a:buNone/>
            </a:pPr>
            <a:r>
              <a:rPr lang="en-IN" dirty="0" smtClean="0"/>
              <a:t>} </a:t>
            </a:r>
          </a:p>
          <a:p>
            <a:pPr>
              <a:buNone/>
            </a:pPr>
            <a:r>
              <a:rPr lang="en-IN" dirty="0" smtClean="0"/>
              <a:t>catch(Exception e) { </a:t>
            </a:r>
          </a:p>
          <a:p>
            <a:pPr>
              <a:buNone/>
            </a:pPr>
            <a:r>
              <a:rPr lang="en-IN" dirty="0" err="1" smtClean="0"/>
              <a:t>e.getStackTrace</a:t>
            </a:r>
            <a:r>
              <a:rPr lang="en-IN" dirty="0" smtClean="0"/>
              <a:t>(); </a:t>
            </a:r>
          </a:p>
          <a:p>
            <a:pPr>
              <a:buNone/>
            </a:pPr>
            <a:r>
              <a:rPr lang="en-IN" dirty="0" smtClean="0"/>
              <a:t>} } }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b="1" dirty="0" smtClean="0"/>
              <a:t>Writer Class</a:t>
            </a:r>
          </a:p>
          <a:p>
            <a:r>
              <a:rPr lang="en-IN" dirty="0" smtClean="0"/>
              <a:t>The Writer class of the java.io package is an abstract </a:t>
            </a:r>
            <a:r>
              <a:rPr lang="en-IN" dirty="0" err="1" smtClean="0"/>
              <a:t>superclass</a:t>
            </a:r>
            <a:r>
              <a:rPr lang="en-IN" dirty="0" smtClean="0"/>
              <a:t> that represents a stream of characters.</a:t>
            </a:r>
          </a:p>
          <a:p>
            <a:r>
              <a:rPr lang="en-IN" dirty="0" smtClean="0"/>
              <a:t>Since Writer is an abstract class, it is not useful by itself. However, its subclasses can be used to write data.</a:t>
            </a:r>
          </a:p>
          <a:p>
            <a:r>
              <a:rPr lang="en-IN" b="1" dirty="0" smtClean="0"/>
              <a:t>Subclasses of Writer</a:t>
            </a:r>
          </a:p>
          <a:p>
            <a:r>
              <a:rPr lang="en-IN" dirty="0" smtClean="0"/>
              <a:t>In order to use the functionality of the Writer, we can use its subclasses. Some of them are:</a:t>
            </a:r>
          </a:p>
          <a:p>
            <a:r>
              <a:rPr lang="en-IN" dirty="0" err="1" smtClean="0">
                <a:hlinkClick r:id="rId2"/>
              </a:rPr>
              <a:t>BufferedWriter</a:t>
            </a:r>
            <a:endParaRPr lang="en-IN" dirty="0" smtClean="0"/>
          </a:p>
          <a:p>
            <a:r>
              <a:rPr lang="en-IN" dirty="0" err="1" smtClean="0">
                <a:hlinkClick r:id="rId3"/>
              </a:rPr>
              <a:t>OutputStreamWriter</a:t>
            </a:r>
            <a:endParaRPr lang="en-IN" dirty="0" smtClean="0"/>
          </a:p>
          <a:p>
            <a:r>
              <a:rPr lang="en-IN" dirty="0" err="1" smtClean="0">
                <a:hlinkClick r:id="rId4"/>
              </a:rPr>
              <a:t>FileWriter</a:t>
            </a:r>
            <a:endParaRPr lang="en-IN" dirty="0" smtClean="0"/>
          </a:p>
          <a:p>
            <a:r>
              <a:rPr lang="en-IN" dirty="0" err="1" smtClean="0">
                <a:hlinkClick r:id="rId5"/>
              </a:rPr>
              <a:t>StringWriter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In order to create a Writer, we must import the </a:t>
            </a:r>
            <a:r>
              <a:rPr lang="en-IN" dirty="0" err="1" smtClean="0"/>
              <a:t>java.io.Writer</a:t>
            </a:r>
            <a:r>
              <a:rPr lang="en-IN" dirty="0" smtClean="0"/>
              <a:t> package first.</a:t>
            </a:r>
          </a:p>
          <a:p>
            <a:r>
              <a:rPr lang="en-IN" dirty="0" smtClean="0"/>
              <a:t>// Creates a Writer </a:t>
            </a:r>
          </a:p>
          <a:p>
            <a:r>
              <a:rPr lang="en-IN" dirty="0" smtClean="0"/>
              <a:t>Writer output = new </a:t>
            </a:r>
            <a:r>
              <a:rPr lang="en-IN" dirty="0" err="1" smtClean="0"/>
              <a:t>FileWriter</a:t>
            </a:r>
            <a:r>
              <a:rPr lang="en-IN" dirty="0" smtClean="0"/>
              <a:t>();</a:t>
            </a:r>
          </a:p>
          <a:p>
            <a:r>
              <a:rPr lang="en-IN" b="1" dirty="0" smtClean="0"/>
              <a:t>Methods of Writer</a:t>
            </a:r>
          </a:p>
          <a:p>
            <a:r>
              <a:rPr lang="en-IN" dirty="0" smtClean="0"/>
              <a:t>The Writer class provides different methods that are implemented by its subclasses. Here are some of the methods: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write(char[] array)</a:t>
            </a:r>
            <a:r>
              <a:rPr lang="en-IN" dirty="0" smtClean="0"/>
              <a:t> - writes the characters from the specified array to the output stream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write(String data)</a:t>
            </a:r>
            <a:r>
              <a:rPr lang="en-IN" dirty="0" smtClean="0"/>
              <a:t> - writes the specified string to the writer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append(char c)</a:t>
            </a:r>
            <a:r>
              <a:rPr lang="en-IN" dirty="0" smtClean="0"/>
              <a:t> - inserts the specified character to the current writer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flush()</a:t>
            </a:r>
            <a:r>
              <a:rPr lang="en-IN" dirty="0" smtClean="0"/>
              <a:t> - forces to write all the data present in the writer to the corresponding destination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close()</a:t>
            </a:r>
            <a:r>
              <a:rPr lang="en-IN" dirty="0" smtClean="0"/>
              <a:t> - closes the writer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import </a:t>
            </a:r>
            <a:r>
              <a:rPr lang="en-IN" dirty="0" err="1" smtClean="0"/>
              <a:t>java.io.FileWriter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smtClean="0"/>
              <a:t> import </a:t>
            </a:r>
            <a:r>
              <a:rPr lang="en-IN" dirty="0" err="1" smtClean="0"/>
              <a:t>java.io.Writer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smtClean="0"/>
              <a:t> public class Main { </a:t>
            </a:r>
          </a:p>
          <a:p>
            <a:pPr>
              <a:buNone/>
            </a:pPr>
            <a:r>
              <a:rPr lang="en-IN" dirty="0" smtClean="0"/>
              <a:t>public static void main(String </a:t>
            </a:r>
            <a:r>
              <a:rPr lang="en-IN" dirty="0" err="1" smtClean="0"/>
              <a:t>args</a:t>
            </a:r>
            <a:r>
              <a:rPr lang="en-IN" dirty="0" smtClean="0"/>
              <a:t>[]) { </a:t>
            </a:r>
          </a:p>
          <a:p>
            <a:pPr>
              <a:buNone/>
            </a:pPr>
            <a:r>
              <a:rPr lang="en-IN" dirty="0" smtClean="0"/>
              <a:t>String data = "This is the data in the output file"; </a:t>
            </a:r>
          </a:p>
          <a:p>
            <a:pPr>
              <a:buNone/>
            </a:pPr>
            <a:r>
              <a:rPr lang="en-IN" dirty="0" smtClean="0"/>
              <a:t>try { </a:t>
            </a:r>
          </a:p>
          <a:p>
            <a:pPr>
              <a:buNone/>
            </a:pPr>
            <a:r>
              <a:rPr lang="en-IN" sz="2800" dirty="0" err="1" smtClean="0"/>
              <a:t>FileWriter</a:t>
            </a:r>
            <a:r>
              <a:rPr lang="en-IN" sz="2800" dirty="0" smtClean="0"/>
              <a:t> Writer output = new </a:t>
            </a:r>
            <a:r>
              <a:rPr lang="en-IN" sz="2800" dirty="0" err="1" smtClean="0"/>
              <a:t>FileWriter</a:t>
            </a:r>
            <a:r>
              <a:rPr lang="en-IN" sz="2800" dirty="0" smtClean="0"/>
              <a:t>("output.txt"); </a:t>
            </a:r>
          </a:p>
          <a:p>
            <a:pPr>
              <a:buNone/>
            </a:pPr>
            <a:r>
              <a:rPr lang="en-IN" dirty="0" err="1" smtClean="0"/>
              <a:t>output.write</a:t>
            </a:r>
            <a:r>
              <a:rPr lang="en-IN" dirty="0" smtClean="0"/>
              <a:t>(data); </a:t>
            </a:r>
          </a:p>
          <a:p>
            <a:pPr>
              <a:buNone/>
            </a:pPr>
            <a:r>
              <a:rPr lang="en-IN" dirty="0" err="1" smtClean="0"/>
              <a:t>output.close</a:t>
            </a:r>
            <a:r>
              <a:rPr lang="en-IN" dirty="0" smtClean="0"/>
              <a:t>(); </a:t>
            </a:r>
          </a:p>
          <a:p>
            <a:pPr>
              <a:buNone/>
            </a:pPr>
            <a:r>
              <a:rPr lang="en-IN" dirty="0" smtClean="0"/>
              <a:t>} </a:t>
            </a:r>
          </a:p>
          <a:p>
            <a:pPr>
              <a:buNone/>
            </a:pPr>
            <a:r>
              <a:rPr lang="en-IN" dirty="0" smtClean="0"/>
              <a:t>catch (Exception e) { </a:t>
            </a:r>
          </a:p>
          <a:p>
            <a:pPr>
              <a:buNone/>
            </a:pPr>
            <a:r>
              <a:rPr lang="en-IN" dirty="0" err="1" smtClean="0"/>
              <a:t>e.getStackTrace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/>
              <a:t> } } }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IN" sz="3000" b="1" dirty="0" err="1" smtClean="0"/>
              <a:t>FileReader</a:t>
            </a:r>
            <a:r>
              <a:rPr lang="en-IN" sz="3000" b="1" dirty="0" smtClean="0"/>
              <a:t> Class</a:t>
            </a:r>
          </a:p>
          <a:p>
            <a:pPr algn="just"/>
            <a:r>
              <a:rPr lang="en-IN" sz="3000" dirty="0" smtClean="0"/>
              <a:t>The </a:t>
            </a:r>
            <a:r>
              <a:rPr lang="en-IN" sz="3000" dirty="0" err="1" smtClean="0"/>
              <a:t>FileReader</a:t>
            </a:r>
            <a:r>
              <a:rPr lang="en-IN" sz="3000" dirty="0" smtClean="0"/>
              <a:t> class of the java.io package can be used to read data (in characters) from files.</a:t>
            </a:r>
          </a:p>
          <a:p>
            <a:pPr algn="just"/>
            <a:r>
              <a:rPr lang="en-IN" sz="3000" dirty="0" smtClean="0"/>
              <a:t>It extends the </a:t>
            </a:r>
            <a:r>
              <a:rPr lang="en-IN" sz="3000" dirty="0" err="1" smtClean="0"/>
              <a:t>InputSreamReader</a:t>
            </a:r>
            <a:r>
              <a:rPr lang="en-IN" sz="3000" dirty="0" smtClean="0"/>
              <a:t> class.</a:t>
            </a:r>
          </a:p>
          <a:p>
            <a:pPr algn="just"/>
            <a:r>
              <a:rPr lang="en-IN" sz="3000" b="1" dirty="0" smtClean="0"/>
              <a:t>Create a </a:t>
            </a:r>
            <a:r>
              <a:rPr lang="en-IN" sz="3000" b="1" dirty="0" err="1" smtClean="0"/>
              <a:t>FileReader</a:t>
            </a:r>
            <a:endParaRPr lang="en-IN" sz="3000" b="1" dirty="0" smtClean="0"/>
          </a:p>
          <a:p>
            <a:pPr algn="just"/>
            <a:r>
              <a:rPr lang="en-IN" sz="3000" dirty="0" smtClean="0"/>
              <a:t>In order to create a file reader, we must import the </a:t>
            </a:r>
            <a:r>
              <a:rPr lang="en-IN" sz="3000" dirty="0" err="1" smtClean="0"/>
              <a:t>java.io.FileReader</a:t>
            </a:r>
            <a:r>
              <a:rPr lang="en-IN" sz="3000" dirty="0" smtClean="0"/>
              <a:t> package first. Once we import the package, here is how we can create the file reader.</a:t>
            </a:r>
          </a:p>
          <a:p>
            <a:pPr algn="just">
              <a:buNone/>
            </a:pPr>
            <a:r>
              <a:rPr lang="en-IN" sz="3000" b="1" dirty="0" smtClean="0"/>
              <a:t>1. Using the name of the file</a:t>
            </a:r>
            <a:endParaRPr lang="en-IN" sz="3000" dirty="0" smtClean="0"/>
          </a:p>
          <a:p>
            <a:pPr algn="just"/>
            <a:r>
              <a:rPr lang="en-IN" sz="3000" dirty="0" err="1" smtClean="0"/>
              <a:t>FileReader</a:t>
            </a:r>
            <a:r>
              <a:rPr lang="en-IN" sz="3000" dirty="0" smtClean="0"/>
              <a:t> input = new </a:t>
            </a:r>
            <a:r>
              <a:rPr lang="en-IN" sz="3000" dirty="0" err="1" smtClean="0"/>
              <a:t>FileReader</a:t>
            </a:r>
            <a:r>
              <a:rPr lang="en-IN" sz="3000" dirty="0" smtClean="0"/>
              <a:t>(String name); </a:t>
            </a:r>
          </a:p>
          <a:p>
            <a:pPr algn="just"/>
            <a:r>
              <a:rPr lang="en-IN" sz="3000" dirty="0" smtClean="0"/>
              <a:t>Here, we have created a file reader that will be linked to the file specified by the name.</a:t>
            </a:r>
          </a:p>
          <a:p>
            <a:pPr algn="just">
              <a:buNone/>
            </a:pPr>
            <a:r>
              <a:rPr lang="en-IN" sz="3000" b="1" dirty="0" smtClean="0"/>
              <a:t>2. Using an object of the file</a:t>
            </a:r>
            <a:endParaRPr lang="en-IN" sz="3000" dirty="0" smtClean="0"/>
          </a:p>
          <a:p>
            <a:pPr algn="just"/>
            <a:r>
              <a:rPr lang="en-IN" sz="3000" dirty="0" err="1" smtClean="0"/>
              <a:t>FileReader</a:t>
            </a:r>
            <a:r>
              <a:rPr lang="en-IN" sz="3000" dirty="0" smtClean="0"/>
              <a:t> input = new </a:t>
            </a:r>
            <a:r>
              <a:rPr lang="en-IN" sz="3000" dirty="0" err="1" smtClean="0"/>
              <a:t>FileReader</a:t>
            </a:r>
            <a:r>
              <a:rPr lang="en-IN" sz="3000" dirty="0" smtClean="0"/>
              <a:t>(File </a:t>
            </a:r>
            <a:r>
              <a:rPr lang="en-IN" sz="3000" dirty="0" err="1" smtClean="0"/>
              <a:t>fileObj</a:t>
            </a:r>
            <a:r>
              <a:rPr lang="en-IN" sz="3000" dirty="0" smtClean="0"/>
              <a:t>); </a:t>
            </a:r>
          </a:p>
          <a:p>
            <a:pPr algn="just"/>
            <a:r>
              <a:rPr lang="en-IN" sz="3000" dirty="0" smtClean="0"/>
              <a:t>Here, we have created a file reader that will be linked to the file specified by the object of the file.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800" dirty="0" smtClean="0"/>
              <a:t>import </a:t>
            </a:r>
            <a:r>
              <a:rPr lang="en-IN" sz="2800" dirty="0" err="1" smtClean="0"/>
              <a:t>java.io.FileReader</a:t>
            </a:r>
            <a:r>
              <a:rPr lang="en-IN" sz="2800" dirty="0" smtClean="0"/>
              <a:t>;  </a:t>
            </a:r>
          </a:p>
          <a:p>
            <a:pPr>
              <a:buNone/>
            </a:pPr>
            <a:r>
              <a:rPr lang="en-IN" sz="2800" dirty="0" smtClean="0"/>
              <a:t>class Main { </a:t>
            </a:r>
          </a:p>
          <a:p>
            <a:pPr>
              <a:buNone/>
            </a:pPr>
            <a:r>
              <a:rPr lang="en-IN" sz="2800" dirty="0" smtClean="0"/>
              <a:t>public static void main(String[] </a:t>
            </a:r>
            <a:r>
              <a:rPr lang="en-IN" sz="2800" dirty="0" err="1" smtClean="0"/>
              <a:t>args</a:t>
            </a:r>
            <a:r>
              <a:rPr lang="en-IN" sz="2800" dirty="0" smtClean="0"/>
              <a:t>) { </a:t>
            </a:r>
          </a:p>
          <a:p>
            <a:pPr>
              <a:buNone/>
            </a:pPr>
            <a:r>
              <a:rPr lang="en-IN" sz="2800" dirty="0" smtClean="0"/>
              <a:t>char[] array = new char[100]; </a:t>
            </a:r>
          </a:p>
          <a:p>
            <a:pPr>
              <a:buNone/>
            </a:pPr>
            <a:r>
              <a:rPr lang="en-IN" sz="2800" dirty="0" smtClean="0"/>
              <a:t>try { </a:t>
            </a:r>
          </a:p>
          <a:p>
            <a:pPr>
              <a:buNone/>
            </a:pPr>
            <a:r>
              <a:rPr lang="en-IN" sz="2800" dirty="0" err="1" smtClean="0"/>
              <a:t>FileReader</a:t>
            </a:r>
            <a:r>
              <a:rPr lang="en-IN" sz="2800" dirty="0" smtClean="0"/>
              <a:t> input = new </a:t>
            </a:r>
            <a:r>
              <a:rPr lang="en-IN" sz="2800" dirty="0" err="1" smtClean="0"/>
              <a:t>FileReader</a:t>
            </a:r>
            <a:r>
              <a:rPr lang="en-IN" sz="2800" dirty="0" smtClean="0"/>
              <a:t>("input.txt");</a:t>
            </a:r>
          </a:p>
          <a:p>
            <a:pPr>
              <a:buNone/>
            </a:pPr>
            <a:r>
              <a:rPr lang="en-IN" sz="2800" dirty="0" err="1" smtClean="0"/>
              <a:t>input.read</a:t>
            </a:r>
            <a:r>
              <a:rPr lang="en-IN" sz="2800" dirty="0" smtClean="0"/>
              <a:t>(array); </a:t>
            </a:r>
          </a:p>
          <a:p>
            <a:pPr>
              <a:buNone/>
            </a:pPr>
            <a:r>
              <a:rPr lang="en-IN" sz="2800" dirty="0" err="1" smtClean="0"/>
              <a:t>System.out.println</a:t>
            </a:r>
            <a:r>
              <a:rPr lang="en-IN" sz="2800" dirty="0" smtClean="0"/>
              <a:t>("Data in the file: ");</a:t>
            </a:r>
          </a:p>
          <a:p>
            <a:pPr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System.out.println</a:t>
            </a:r>
            <a:r>
              <a:rPr lang="en-IN" sz="2800" dirty="0" smtClean="0"/>
              <a:t>(array); </a:t>
            </a:r>
          </a:p>
          <a:p>
            <a:pPr>
              <a:buNone/>
            </a:pPr>
            <a:r>
              <a:rPr lang="en-IN" sz="2800" dirty="0" err="1" smtClean="0"/>
              <a:t>input.close</a:t>
            </a:r>
            <a:r>
              <a:rPr lang="en-IN" sz="2800" dirty="0" smtClean="0"/>
              <a:t>(); </a:t>
            </a:r>
          </a:p>
          <a:p>
            <a:pPr>
              <a:buNone/>
            </a:pPr>
            <a:r>
              <a:rPr lang="en-IN" sz="2800" dirty="0" smtClean="0"/>
              <a:t>} </a:t>
            </a:r>
          </a:p>
          <a:p>
            <a:pPr>
              <a:buNone/>
            </a:pPr>
            <a:r>
              <a:rPr lang="en-IN" sz="2800" dirty="0" smtClean="0"/>
              <a:t>catch(Exception e) { </a:t>
            </a:r>
          </a:p>
          <a:p>
            <a:pPr>
              <a:buNone/>
            </a:pPr>
            <a:r>
              <a:rPr lang="en-IN" sz="2800" dirty="0" err="1" smtClean="0"/>
              <a:t>e.getStackTrace</a:t>
            </a:r>
            <a:r>
              <a:rPr lang="en-IN" sz="2800" dirty="0" smtClean="0"/>
              <a:t>(); </a:t>
            </a:r>
          </a:p>
          <a:p>
            <a:pPr>
              <a:buNone/>
            </a:pPr>
            <a:r>
              <a:rPr lang="en-IN" sz="2800" dirty="0" smtClean="0"/>
              <a:t>} } }</a:t>
            </a:r>
            <a:endParaRPr lang="en-IN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D19940B2E0E24BAECC5DD1627A8D75" ma:contentTypeVersion="2" ma:contentTypeDescription="Create a new document." ma:contentTypeScope="" ma:versionID="82d6e922d95695d15b05bbd1e93c761e">
  <xsd:schema xmlns:xsd="http://www.w3.org/2001/XMLSchema" xmlns:xs="http://www.w3.org/2001/XMLSchema" xmlns:p="http://schemas.microsoft.com/office/2006/metadata/properties" xmlns:ns2="823acd3c-299b-48ad-972b-c3e9d18a86a1" targetNamespace="http://schemas.microsoft.com/office/2006/metadata/properties" ma:root="true" ma:fieldsID="a65bc7e2ce988bf08494466df82f250d" ns2:_="">
    <xsd:import namespace="823acd3c-299b-48ad-972b-c3e9d18a86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3acd3c-299b-48ad-972b-c3e9d18a86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3BC0AE-E678-4229-9F3C-6AC0EDF8396B}"/>
</file>

<file path=customXml/itemProps2.xml><?xml version="1.0" encoding="utf-8"?>
<ds:datastoreItem xmlns:ds="http://schemas.openxmlformats.org/officeDocument/2006/customXml" ds:itemID="{C8CDB701-395F-43A4-A435-A3599250A387}"/>
</file>

<file path=customXml/itemProps3.xml><?xml version="1.0" encoding="utf-8"?>
<ds:datastoreItem xmlns:ds="http://schemas.openxmlformats.org/officeDocument/2006/customXml" ds:itemID="{930B7B3F-AF1E-4AB0-AA69-EAC9EEAB0E26}"/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632</Words>
  <Application>Microsoft Office PowerPoint</Application>
  <PresentationFormat>On-screen Show (4:3)</PresentationFormat>
  <Paragraphs>247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srishti ranjan</cp:lastModifiedBy>
  <cp:revision>41</cp:revision>
  <dcterms:created xsi:type="dcterms:W3CDTF">2006-08-16T00:00:00Z</dcterms:created>
  <dcterms:modified xsi:type="dcterms:W3CDTF">2022-12-21T08:13:39Z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0x0101007FD19940B2E0E24BAECC5DD1627A8D75</vt:lpwstr>
  </property>
</Properties>
</file>