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3" r:id="rId8"/>
    <p:sldId id="262" r:id="rId9"/>
    <p:sldId id="261" r:id="rId10"/>
    <p:sldId id="275" r:id="rId11"/>
    <p:sldId id="273" r:id="rId12"/>
    <p:sldId id="258" r:id="rId13"/>
    <p:sldId id="265" r:id="rId14"/>
    <p:sldId id="266" r:id="rId15"/>
    <p:sldId id="271" r:id="rId16"/>
    <p:sldId id="270" r:id="rId17"/>
    <p:sldId id="269" r:id="rId18"/>
    <p:sldId id="274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E3026-7D56-6F65-EB36-A333472AFD78}" v="37" dt="2022-12-24T21:05:5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-733-102_NISHANTH THUMMA" userId="S::1602-21-733-102@vce.ac.in::47d0f113-2d2a-4009-8207-7ec960aecd19" providerId="AD" clId="Web-{C3EE3026-7D56-6F65-EB36-A333472AFD78}"/>
    <pc:docChg chg="modSld">
      <pc:chgData name="21-733-102_NISHANTH THUMMA" userId="S::1602-21-733-102@vce.ac.in::47d0f113-2d2a-4009-8207-7ec960aecd19" providerId="AD" clId="Web-{C3EE3026-7D56-6F65-EB36-A333472AFD78}" dt="2022-12-24T21:05:56.037" v="35" actId="20577"/>
      <pc:docMkLst>
        <pc:docMk/>
      </pc:docMkLst>
      <pc:sldChg chg="modSp">
        <pc:chgData name="21-733-102_NISHANTH THUMMA" userId="S::1602-21-733-102@vce.ac.in::47d0f113-2d2a-4009-8207-7ec960aecd19" providerId="AD" clId="Web-{C3EE3026-7D56-6F65-EB36-A333472AFD78}" dt="2022-12-24T21:05:56.037" v="35" actId="20577"/>
        <pc:sldMkLst>
          <pc:docMk/>
          <pc:sldMk cId="2882454517" sldId="256"/>
        </pc:sldMkLst>
        <pc:spChg chg="mod">
          <ac:chgData name="21-733-102_NISHANTH THUMMA" userId="S::1602-21-733-102@vce.ac.in::47d0f113-2d2a-4009-8207-7ec960aecd19" providerId="AD" clId="Web-{C3EE3026-7D56-6F65-EB36-A333472AFD78}" dt="2022-12-24T21:05:56.037" v="35" actId="20577"/>
          <ac:spMkLst>
            <pc:docMk/>
            <pc:sldMk cId="2882454517" sldId="256"/>
            <ac:spMk id="2" creationId="{47E3C5AD-C526-13D6-A883-9D76D5663CDB}"/>
          </ac:spMkLst>
        </pc:spChg>
      </pc:sldChg>
      <pc:sldChg chg="modSp">
        <pc:chgData name="21-733-102_NISHANTH THUMMA" userId="S::1602-21-733-102@vce.ac.in::47d0f113-2d2a-4009-8207-7ec960aecd19" providerId="AD" clId="Web-{C3EE3026-7D56-6F65-EB36-A333472AFD78}" dt="2022-12-24T21:05:43.553" v="33" actId="20577"/>
        <pc:sldMkLst>
          <pc:docMk/>
          <pc:sldMk cId="3267612297" sldId="257"/>
        </pc:sldMkLst>
        <pc:spChg chg="mod">
          <ac:chgData name="21-733-102_NISHANTH THUMMA" userId="S::1602-21-733-102@vce.ac.in::47d0f113-2d2a-4009-8207-7ec960aecd19" providerId="AD" clId="Web-{C3EE3026-7D56-6F65-EB36-A333472AFD78}" dt="2022-12-24T21:05:43.553" v="33" actId="20577"/>
          <ac:spMkLst>
            <pc:docMk/>
            <pc:sldMk cId="3267612297" sldId="257"/>
            <ac:spMk id="3" creationId="{CEA88589-4C06-9EE5-B8DF-0A77D1768C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0273-FC7C-05B2-DC2E-990E8A74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3171-8024-8626-643B-27E52C47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6EB1-8F26-8BF2-7CD3-C0DA53F7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B8AA-CB5E-4C38-F4DA-4177B57E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A444-5D6F-6376-A8EF-49C4F55C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D9F-D443-D4ED-DADE-A197FE8B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BCFD-A4C3-E49D-ADCA-262D5C69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194F-3C6E-1BC2-2BCC-5BB75A3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420C-5E82-454B-F12F-7922A3F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8A95-BB32-CE29-EC42-C471231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B0CBE-7E80-4ADE-D237-097A47C9C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6DB6F-A505-1D3C-64B4-B97917369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973E-CD74-19C8-69FC-354C373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16A8-2163-BC79-9282-58E595A1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F1C6-C43F-2D3A-2965-52258ADD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F171-FEB7-9CC9-FACD-5228B1E4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699E-96C6-94D4-8923-6613C304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5A30-797B-D5EC-7B40-E21F826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7FC-BE48-21B6-81D1-06E996E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2899-B351-4C96-B1EF-BE4A9FFE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9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E5A4-AF17-79F6-C984-003E635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AD4DB-075D-6676-42C5-12812ECF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B4CB-DE04-11E2-A389-1595A677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202A-1040-7564-2241-FB360F8E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12A7-63A4-43C6-BD46-3495FBA5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03CB-C418-1770-6726-21CDF966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8372-F723-BB6D-FC6E-FCE163A63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5F6D-15A1-E2B2-6C46-1104C1B9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3072-A947-B6CF-3A33-7E3895F7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7122-CEDE-CC03-E58D-58C025C7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C18F-39C9-5476-CD03-4B1691AC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1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F93E-F0FF-98C2-78EF-6D3DD6CF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0590-C621-AA83-A81B-DA482905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138A-3D0A-425E-81DC-EE3582AB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55B56-C2DF-FDF4-6DB6-804C3A736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3FA98-EA30-4194-6E28-64855886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C1ED1-8679-5C0C-30CF-1C31D8C9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FB5F1-12B9-1925-FB95-3DDC17C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66EEB-5180-878D-8A0D-93A26AE3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7AB9-3BE5-4E2A-22A8-0211265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F84CD-811A-1C06-8588-C1C233FB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E39C4-0ACA-28E9-02F8-0100CE6A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F3395-1218-2574-08A4-F5D14793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1A6D-31A6-DCEA-8AE0-C71C8CD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95A49-8E9E-9F2E-83E1-1B1B3E13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CF416-1FB0-7048-C625-EB76EFE0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9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469E-E8DA-CF4D-D5A3-A1D113DC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6215-592D-A71C-690F-6226845E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C047-7AA7-9C1F-17AC-06405F4A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72FAA-1FC8-0A12-08A6-7B3705F3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B2C0-126E-BCAA-483B-D6128D94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3FBF-FFD2-9343-1B59-9DDE39C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9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706D-11A0-A2C7-1AE4-17958228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92269-9B54-F0D5-74CF-8C71D9FC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D486-D9E8-2E21-D86B-D16F0DB5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8B42-A5CF-2169-DE95-EE67EAED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AC8A-F350-7179-DC7B-860BD262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04D5-263C-BBF5-17C1-891C670A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F3D8C-B09A-8FE3-55D3-73C7076A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6B73-3DD6-A953-7BD0-82A69FA3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EF4C-DA62-F622-BB68-A739A2D48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03E9-B76E-4BD4-B74B-F8AB10F919AF}" type="datetimeFigureOut">
              <a:rPr lang="en-IN" smtClean="0"/>
              <a:pPr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FF71-82E9-B5A4-BAC1-BD6FB1B4F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565A-452A-117A-EC68-D58F3A26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6D92-49C3-4FE3-BE74-A6013A29A1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6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file-handling-i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C5AD-C526-13D6-A883-9D76D566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35742"/>
          </a:xfrm>
        </p:spPr>
        <p:txBody>
          <a:bodyPr>
            <a:normAutofit fontScale="90000"/>
          </a:bodyPr>
          <a:lstStyle/>
          <a:p>
            <a:r>
              <a:rPr lang="en-IN" dirty="0">
                <a:cs typeface="Calibri Light"/>
              </a:rPr>
              <a:t>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02FA-ED51-150B-8840-B63A17C8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2723"/>
            <a:ext cx="12192000" cy="5845277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33333"/>
                </a:solidFill>
                <a:effectLst/>
              </a:rPr>
              <a:t>File is an abstract data type. A named location used to store related information is known as a File.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33333"/>
                </a:solidFill>
                <a:effectLst/>
              </a:rPr>
              <a:t>There are several File Operations like creating a new File, getting information about File, writing into a File, reading from a File and deleting a File.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</a:rPr>
              <a:t>The File class is Java’s representation of a file or directory pathname.</a:t>
            </a:r>
            <a:endParaRPr lang="en-US" sz="2800" b="0" dirty="0">
              <a:solidFill>
                <a:srgbClr val="333333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</a:rPr>
              <a:t>The File class contains several methods for working with the pathname, deleting and renaming files, creating new directories, listing the contents of a directory, and determining several common attributes of files and directories.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</a:rPr>
              <a:t>It is an abstract representation of files and directory pathnames.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</a:rPr>
              <a:t>A pathname, whether abstract or in string form can be either absolute or relative. The parent of an abstract pathname may be obtained by invoking the </a:t>
            </a:r>
            <a:r>
              <a:rPr lang="en-US" sz="2800" b="0" i="0" dirty="0" err="1">
                <a:solidFill>
                  <a:srgbClr val="273239"/>
                </a:solidFill>
                <a:effectLst/>
              </a:rPr>
              <a:t>getParent</a:t>
            </a:r>
            <a:r>
              <a:rPr lang="en-US" sz="2800" b="0" i="0" dirty="0">
                <a:solidFill>
                  <a:srgbClr val="273239"/>
                </a:solidFill>
                <a:effectLst/>
              </a:rPr>
              <a:t>() method of this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24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C4EC-B857-6BA4-8BE7-34502D6B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Read from a File using </a:t>
            </a:r>
            <a:r>
              <a:rPr lang="en-IN" b="1" dirty="0"/>
              <a:t>Scanner</a:t>
            </a:r>
            <a:endParaRPr lang="en-IN" b="1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dirty="0"/>
              <a:t>class Test{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File f=new File("f1.txt");</a:t>
            </a:r>
          </a:p>
          <a:p>
            <a:pPr marL="0" indent="0">
              <a:buNone/>
            </a:pPr>
            <a:r>
              <a:rPr lang="en-IN" dirty="0"/>
              <a:t>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Scanner </a:t>
            </a:r>
            <a:r>
              <a:rPr lang="en-IN" dirty="0" err="1"/>
              <a:t>sc</a:t>
            </a:r>
            <a:r>
              <a:rPr lang="en-IN" dirty="0"/>
              <a:t>=new Scanner(f);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sc.hasNextLine</a:t>
            </a:r>
            <a:r>
              <a:rPr lang="en-IN" dirty="0"/>
              <a:t>()){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sc.NextLine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83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C05-6720-1178-CC8C-C61FAEE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Test{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File f=new File("f1.txt");</a:t>
            </a:r>
          </a:p>
          <a:p>
            <a:pPr marL="0" indent="0">
              <a:buNone/>
            </a:pPr>
            <a:r>
              <a:rPr lang="en-IN" dirty="0"/>
              <a:t>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FileInputStream</a:t>
            </a:r>
            <a:r>
              <a:rPr lang="en-IN" dirty="0"/>
              <a:t> </a:t>
            </a:r>
            <a:r>
              <a:rPr lang="en-IN" dirty="0" err="1"/>
              <a:t>fis</a:t>
            </a:r>
            <a:r>
              <a:rPr lang="en-IN" dirty="0"/>
              <a:t>=new </a:t>
            </a:r>
            <a:r>
              <a:rPr lang="en-IN" dirty="0" err="1"/>
              <a:t>FileInputStream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Scanner </a:t>
            </a:r>
            <a:r>
              <a:rPr lang="en-IN" dirty="0" err="1"/>
              <a:t>sc</a:t>
            </a:r>
            <a:r>
              <a:rPr lang="en-IN" dirty="0"/>
              <a:t>=new Scanner(</a:t>
            </a:r>
            <a:r>
              <a:rPr lang="en-IN" dirty="0" err="1"/>
              <a:t>fis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sc.hasNextLine</a:t>
            </a:r>
            <a:r>
              <a:rPr lang="en-IN" dirty="0"/>
              <a:t>()){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sc.NextLine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fis.close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37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C05-6720-1178-CC8C-C61FAEE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Read from a File using </a:t>
            </a:r>
            <a:r>
              <a:rPr lang="en-IN" b="1" dirty="0" err="1"/>
              <a:t>FileReader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=new </a:t>
            </a:r>
            <a:r>
              <a:rPr lang="en-IN" dirty="0" err="1"/>
              <a:t>FileReader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while((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fr.read</a:t>
            </a:r>
            <a:r>
              <a:rPr lang="en-IN" dirty="0"/>
              <a:t>())!=-1){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((char)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b="1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9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C05-6720-1178-CC8C-C61FAEE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Read from a File using </a:t>
            </a:r>
            <a:r>
              <a:rPr lang="en-IN" b="1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Buffered</a:t>
            </a:r>
            <a:r>
              <a:rPr lang="en-IN" b="1" dirty="0" err="1"/>
              <a:t>Reader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=new </a:t>
            </a:r>
            <a:r>
              <a:rPr lang="en-IN" dirty="0" err="1"/>
              <a:t>FileReader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while((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br.read</a:t>
            </a:r>
            <a:r>
              <a:rPr lang="en-IN" dirty="0"/>
              <a:t>())!=-1){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((char)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br.close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43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C05-6720-1178-CC8C-C61FAEE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=new </a:t>
            </a:r>
            <a:r>
              <a:rPr lang="en-IN" dirty="0" err="1"/>
              <a:t>FileReader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String </a:t>
            </a:r>
            <a:r>
              <a:rPr lang="en-IN" dirty="0" err="1"/>
              <a:t>str</a:t>
            </a:r>
            <a:r>
              <a:rPr lang="en-IN" dirty="0"/>
              <a:t>=new String();</a:t>
            </a:r>
          </a:p>
          <a:p>
            <a:pPr marL="0" indent="0">
              <a:buNone/>
            </a:pPr>
            <a:r>
              <a:rPr lang="en-IN" dirty="0"/>
              <a:t> while((str=</a:t>
            </a:r>
            <a:r>
              <a:rPr lang="en-IN" dirty="0" err="1"/>
              <a:t>br.readLine</a:t>
            </a:r>
            <a:r>
              <a:rPr lang="en-IN" dirty="0"/>
              <a:t>())!=null){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(str);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br.close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95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C05-6720-1178-CC8C-C61FAEE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Different ways of writing to a file</a:t>
            </a:r>
          </a:p>
          <a:p>
            <a:r>
              <a:rPr lang="en-IN" dirty="0"/>
              <a:t>  </a:t>
            </a:r>
            <a:r>
              <a:rPr lang="en-IN" dirty="0" err="1"/>
              <a:t>FileOutputStream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FileWriter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BufferedWriter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93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FileOutputStream</a:t>
            </a:r>
            <a:r>
              <a:rPr lang="en-IN" dirty="0"/>
              <a:t> </a:t>
            </a:r>
            <a:r>
              <a:rPr lang="en-IN" dirty="0" err="1"/>
              <a:t>fos</a:t>
            </a:r>
            <a:r>
              <a:rPr lang="en-IN" dirty="0"/>
              <a:t>=new </a:t>
            </a:r>
            <a:r>
              <a:rPr lang="en-IN" dirty="0" err="1"/>
              <a:t>FileOutputStream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fos.write</a:t>
            </a:r>
            <a:r>
              <a:rPr lang="en-IN" dirty="0"/>
              <a:t>(75);</a:t>
            </a:r>
          </a:p>
          <a:p>
            <a:pPr marL="0" indent="0">
              <a:buNone/>
            </a:pPr>
            <a:r>
              <a:rPr lang="en-IN" dirty="0" err="1"/>
              <a:t>fos.write</a:t>
            </a:r>
            <a:r>
              <a:rPr lang="en-IN" dirty="0"/>
              <a:t>(76);</a:t>
            </a:r>
          </a:p>
          <a:p>
            <a:pPr marL="0" indent="0">
              <a:buNone/>
            </a:pPr>
            <a:r>
              <a:rPr lang="en-IN" dirty="0" err="1"/>
              <a:t>fos.write</a:t>
            </a:r>
            <a:r>
              <a:rPr lang="en-IN" dirty="0"/>
              <a:t>(85);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fos.flush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fos.close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String s=“Hello”;</a:t>
            </a:r>
          </a:p>
          <a:p>
            <a:pPr marL="0" indent="0">
              <a:buNone/>
            </a:pPr>
            <a:r>
              <a:rPr lang="en-IN" dirty="0" err="1"/>
              <a:t>FileOutputStream</a:t>
            </a:r>
            <a:r>
              <a:rPr lang="en-IN" dirty="0"/>
              <a:t> </a:t>
            </a:r>
            <a:r>
              <a:rPr lang="en-IN" dirty="0" err="1"/>
              <a:t>fos</a:t>
            </a:r>
            <a:r>
              <a:rPr lang="en-IN" dirty="0"/>
              <a:t>=new </a:t>
            </a:r>
            <a:r>
              <a:rPr lang="en-IN" dirty="0" err="1"/>
              <a:t>FileOutputStream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 for(char </a:t>
            </a:r>
            <a:r>
              <a:rPr lang="en-IN" dirty="0" err="1"/>
              <a:t>ch:s.toCharArray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fos.write</a:t>
            </a:r>
            <a:r>
              <a:rPr lang="en-IN" dirty="0"/>
              <a:t>((</a:t>
            </a:r>
            <a:r>
              <a:rPr lang="en-IN" dirty="0" err="1"/>
              <a:t>int</a:t>
            </a:r>
            <a:r>
              <a:rPr lang="en-IN" dirty="0"/>
              <a:t>)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fos.flush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fos.close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// using </a:t>
            </a:r>
            <a:r>
              <a:rPr lang="en-IN" dirty="0" err="1"/>
              <a:t>fileWriter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String s=“Hello world”;</a:t>
            </a:r>
          </a:p>
          <a:p>
            <a:pPr marL="0" indent="0">
              <a:buNone/>
            </a:pP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fw.write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fw.write</a:t>
            </a:r>
            <a:r>
              <a:rPr lang="en-IN" dirty="0"/>
              <a:t>(“hello world”);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fw.flush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fw.close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//</a:t>
            </a:r>
            <a:r>
              <a:rPr lang="en-IN" dirty="0" err="1"/>
              <a:t>BufferedWriter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String s=“Hello world”;</a:t>
            </a:r>
          </a:p>
          <a:p>
            <a:pPr marL="0" indent="0">
              <a:buNone/>
            </a:pPr>
            <a:r>
              <a:rPr lang="en-IN" dirty="0" err="1"/>
              <a:t>BufferedWriter</a:t>
            </a:r>
            <a:r>
              <a:rPr lang="en-IN" dirty="0"/>
              <a:t> </a:t>
            </a:r>
            <a:r>
              <a:rPr lang="en-IN" dirty="0" err="1"/>
              <a:t>bw</a:t>
            </a:r>
            <a:r>
              <a:rPr lang="en-IN" dirty="0"/>
              <a:t>=new </a:t>
            </a:r>
            <a:r>
              <a:rPr lang="en-IN" dirty="0" err="1"/>
              <a:t>BufferedWriter</a:t>
            </a:r>
            <a:r>
              <a:rPr lang="en-IN" dirty="0"/>
              <a:t>(new </a:t>
            </a:r>
            <a:r>
              <a:rPr lang="en-IN" dirty="0" err="1"/>
              <a:t>FileWriter</a:t>
            </a:r>
            <a:r>
              <a:rPr lang="en-IN" dirty="0"/>
              <a:t>(f));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bw.write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fw.flush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fw.close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Instances of the File class are immutable; that is, once created, the abstract pathname represented by a File object will never change.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File object is created by passing in a string that represents the name of a file, a String, or another File object. For example, 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File f=new File(“D:/Test Files/first.txt”);</a:t>
            </a:r>
          </a:p>
          <a:p>
            <a:pPr marL="0" indent="0">
              <a:buNone/>
            </a:pPr>
            <a:r>
              <a:rPr lang="en-IN" dirty="0"/>
              <a:t>    //relative path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File f=new File(“./first.txt”);</a:t>
            </a:r>
          </a:p>
          <a:p>
            <a:pPr marL="0" indent="0">
              <a:buNone/>
            </a:pPr>
            <a:r>
              <a:rPr lang="en-IN" dirty="0"/>
              <a:t>  //absolute path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61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Constructors of File Class</a:t>
            </a:r>
          </a:p>
          <a:p>
            <a:pPr marL="0" indent="0" algn="l" fontAlgn="base">
              <a:buNone/>
            </a:pPr>
            <a:endParaRPr lang="en-US" sz="3600" b="1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File(File parent, String child):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Creates a new File instance from a parent abstract pathname and a child pathname string.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File(String pathname):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Creates a new File instance by converting the given pathname string into an abstract pathname.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File(String parent, String child):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Creates a new File instance from a parent pathname string and a child pathname string.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File(URI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uri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Creates a new File instance by converting the given file: URI into an abstract pathname.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File Operations in Java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Basically, we can perform four operations on a file. They are as follows: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  <a:hlinkClick r:id="rId2"/>
              </a:rPr>
              <a:t>Create a File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  <a:hlinkClick r:id="rId2"/>
              </a:rPr>
              <a:t>Get File Information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  <a:hlinkClick r:id="rId2"/>
              </a:rPr>
              <a:t>Write To a File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  <a:hlinkClick r:id="rId2"/>
              </a:rPr>
              <a:t>Read from a File</a:t>
            </a:r>
            <a:endParaRPr lang="en-US" strike="noStrike" dirty="0">
              <a:solidFill>
                <a:srgbClr val="007BFF"/>
              </a:solidFill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07BFF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1. Create a File</a:t>
            </a: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 this case, to create a file ,use  </a:t>
            </a:r>
            <a:r>
              <a:rPr lang="en-US" b="0" i="1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createNewFile</a:t>
            </a:r>
            <a:r>
              <a:rPr lang="en-US" b="0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method. This method returns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if the file was successfully created, and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false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if the file already exists.</a:t>
            </a:r>
          </a:p>
          <a:p>
            <a:pPr algn="just"/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3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java.io.File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Import </a:t>
            </a:r>
            <a:r>
              <a:rPr lang="en-IN" sz="2200" dirty="0" err="1"/>
              <a:t>java.io.IOException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 class </a:t>
            </a:r>
            <a:r>
              <a:rPr lang="en-IN" sz="2200" dirty="0" err="1"/>
              <a:t>CreateFile</a:t>
            </a: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public static void main(String </a:t>
            </a:r>
            <a:r>
              <a:rPr lang="en-IN" sz="2200" dirty="0" err="1"/>
              <a:t>args</a:t>
            </a:r>
            <a:r>
              <a:rPr lang="en-IN" sz="2200" dirty="0"/>
              <a:t>[]) throws </a:t>
            </a:r>
            <a:r>
              <a:rPr lang="en-IN" sz="2200" dirty="0" err="1"/>
              <a:t>IOException</a:t>
            </a: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 try{</a:t>
            </a:r>
          </a:p>
          <a:p>
            <a:pPr marL="0" indent="0">
              <a:buNone/>
            </a:pPr>
            <a:r>
              <a:rPr lang="en-IN" sz="2200" dirty="0"/>
              <a:t> File f=new File(</a:t>
            </a:r>
            <a:r>
              <a:rPr lang="en-US" sz="2200" dirty="0"/>
              <a:t>"C:/Users/Desktop/First paper/f1.txt "); </a:t>
            </a:r>
          </a:p>
          <a:p>
            <a:pPr marL="0" indent="0">
              <a:buNone/>
            </a:pPr>
            <a:r>
              <a:rPr lang="en-US" sz="2200" dirty="0"/>
              <a:t>   if(</a:t>
            </a:r>
            <a:r>
              <a:rPr lang="en-US" sz="2200" dirty="0" err="1"/>
              <a:t>f.createNewFile</a:t>
            </a:r>
            <a:r>
              <a:rPr lang="en-US" sz="2200" dirty="0"/>
              <a:t>()){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f.getName</a:t>
            </a:r>
            <a:r>
              <a:rPr lang="en-US" sz="2200" dirty="0"/>
              <a:t>());  }</a:t>
            </a:r>
          </a:p>
          <a:p>
            <a:pPr marL="0" indent="0">
              <a:buNone/>
            </a:pPr>
            <a:r>
              <a:rPr lang="en-US" sz="2200" dirty="0"/>
              <a:t> else{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(“file already exists”);</a:t>
            </a:r>
          </a:p>
          <a:p>
            <a:pPr marL="0" indent="0">
              <a:buNone/>
            </a:pPr>
            <a:r>
              <a:rPr lang="en-US" sz="2200" dirty="0"/>
              <a:t>   }       }</a:t>
            </a:r>
          </a:p>
          <a:p>
            <a:pPr marL="0" indent="0">
              <a:buNone/>
            </a:pPr>
            <a:r>
              <a:rPr lang="en-US" sz="2200" dirty="0"/>
              <a:t>  catch(Exception e){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(“ an Error occurred”);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}   }    }</a:t>
            </a:r>
          </a:p>
          <a:p>
            <a:pPr marL="0" indent="0">
              <a:buNone/>
            </a:pPr>
            <a:r>
              <a:rPr lang="en-US" sz="2200" dirty="0"/>
              <a:t>   </a:t>
            </a:r>
          </a:p>
          <a:p>
            <a:pPr marL="0" indent="0">
              <a:buNone/>
            </a:pPr>
            <a:r>
              <a:rPr lang="en-US" sz="2200" dirty="0"/>
              <a:t>   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497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2. Get File information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FileInformation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</a:t>
            </a:r>
            <a:r>
              <a:rPr lang="en-IN" dirty="0" err="1"/>
              <a:t>myObj</a:t>
            </a:r>
            <a:r>
              <a:rPr lang="en-IN" dirty="0"/>
              <a:t> = new File("NewFilef1.txt");</a:t>
            </a:r>
          </a:p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myObj.exists</a:t>
            </a:r>
            <a:r>
              <a:rPr lang="en-IN" dirty="0"/>
              <a:t>())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("File name: " + </a:t>
            </a:r>
            <a:r>
              <a:rPr lang="en-IN" dirty="0" err="1"/>
              <a:t>myObj.getName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("Absolute path: " + </a:t>
            </a:r>
            <a:r>
              <a:rPr lang="en-IN" dirty="0" err="1"/>
              <a:t>myObj.getAbsolutePath</a:t>
            </a:r>
            <a:r>
              <a:rPr lang="en-IN" dirty="0"/>
              <a:t>()); 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("Writeable: " + </a:t>
            </a:r>
            <a:r>
              <a:rPr lang="en-IN" dirty="0" err="1"/>
              <a:t>myObj.canWrite</a:t>
            </a:r>
            <a:r>
              <a:rPr lang="en-IN" dirty="0"/>
              <a:t>());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("Readable " + </a:t>
            </a:r>
            <a:r>
              <a:rPr lang="en-IN" dirty="0" err="1"/>
              <a:t>myObj.canRead</a:t>
            </a:r>
            <a:r>
              <a:rPr lang="en-IN" dirty="0"/>
              <a:t>());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("File size in bytes " + </a:t>
            </a:r>
            <a:r>
              <a:rPr lang="en-IN" dirty="0" err="1"/>
              <a:t>myObj.length</a:t>
            </a:r>
            <a:r>
              <a:rPr lang="en-IN" dirty="0"/>
              <a:t>());  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("The file does not exist.");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US" dirty="0"/>
              <a:t>File name: NewFilef1.txt</a:t>
            </a:r>
          </a:p>
          <a:p>
            <a:pPr marL="0" indent="0">
              <a:buNone/>
            </a:pPr>
            <a:r>
              <a:rPr lang="en-US" dirty="0"/>
              <a:t>Absolute path: D:FileHandlingNewFilef1.txt</a:t>
            </a:r>
          </a:p>
          <a:p>
            <a:pPr marL="0" indent="0">
              <a:buNone/>
            </a:pPr>
            <a:r>
              <a:rPr lang="en-US" dirty="0"/>
              <a:t>Writable: true</a:t>
            </a:r>
          </a:p>
          <a:p>
            <a:pPr marL="0" indent="0">
              <a:buNone/>
            </a:pPr>
            <a:r>
              <a:rPr lang="en-US" dirty="0"/>
              <a:t>Readable true</a:t>
            </a:r>
          </a:p>
          <a:p>
            <a:pPr marL="0" indent="0">
              <a:buNone/>
            </a:pPr>
            <a:r>
              <a:rPr lang="en-US" dirty="0"/>
              <a:t>File size in bytes 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7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2671-9D0F-1F41-BD8F-11D4245C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//to create a directory</a:t>
            </a:r>
            <a:r>
              <a:rPr lang="en-IN" sz="2800" b="1" dirty="0"/>
              <a:t> 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CreateFile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 throws </a:t>
            </a:r>
            <a:r>
              <a:rPr lang="en-IN" sz="2800" dirty="0" err="1"/>
              <a:t>IOException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File f=new File(</a:t>
            </a:r>
            <a:r>
              <a:rPr lang="en-US" sz="2800" dirty="0"/>
              <a:t>"C:/Users/Desktop/First paper/");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f.mkdir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f.mkdirs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sz="2800" dirty="0"/>
              <a:t>   }    }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//to print all files in a directory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File f=new File(</a:t>
            </a:r>
            <a:r>
              <a:rPr lang="en-US" sz="2800" dirty="0">
                <a:solidFill>
                  <a:srgbClr val="FF0000"/>
                </a:solidFill>
              </a:rPr>
              <a:t>"C:/Users/Desktop/First paper/");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Arrays.toString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f.list</a:t>
            </a:r>
            <a:r>
              <a:rPr lang="en-US" dirty="0">
                <a:solidFill>
                  <a:srgbClr val="FF0000"/>
                </a:solidFill>
              </a:rPr>
              <a:t>()));//prints all files in directory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Arrays.toString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f.listFiles</a:t>
            </a:r>
            <a:r>
              <a:rPr lang="en-US" dirty="0">
                <a:solidFill>
                  <a:srgbClr val="FF0000"/>
                </a:solidFill>
              </a:rPr>
              <a:t>()));//prints all files path in directory</a:t>
            </a:r>
          </a:p>
          <a:p>
            <a:pPr marL="0" indent="0">
              <a:buNone/>
            </a:pPr>
            <a:r>
              <a:rPr lang="en-US" dirty="0"/>
              <a:t>//to get parent path</a:t>
            </a:r>
          </a:p>
          <a:p>
            <a:pPr marL="0" indent="0">
              <a:buNone/>
            </a:pPr>
            <a:r>
              <a:rPr lang="en-IN" sz="2800" dirty="0"/>
              <a:t>File f=new File(</a:t>
            </a:r>
            <a:r>
              <a:rPr lang="en-US" sz="2800" dirty="0"/>
              <a:t>"C:/Users/Desktop/First paper/f1.txt 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f.getParent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IN" sz="2800" dirty="0"/>
              <a:t>File f2=new File(</a:t>
            </a:r>
            <a:r>
              <a:rPr lang="en-IN" sz="2800" dirty="0" err="1"/>
              <a:t>f.getParent</a:t>
            </a:r>
            <a:r>
              <a:rPr lang="en-IN" sz="2800" dirty="0"/>
              <a:t>()+ ”/f2.doc”);//creates another file in parent path</a:t>
            </a:r>
          </a:p>
          <a:p>
            <a:pPr marL="0" indent="0">
              <a:buNone/>
            </a:pPr>
            <a:r>
              <a:rPr lang="en-US" sz="2800" dirty="0"/>
              <a:t>  f2.createNewFile();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Different ways of reading from a file</a:t>
            </a:r>
          </a:p>
          <a:p>
            <a:r>
              <a:rPr lang="en-IN" dirty="0"/>
              <a:t>  </a:t>
            </a:r>
            <a:r>
              <a:rPr lang="en-IN" dirty="0" err="1"/>
              <a:t>FileInputStream</a:t>
            </a:r>
            <a:endParaRPr lang="en-IN" dirty="0"/>
          </a:p>
          <a:p>
            <a:r>
              <a:rPr lang="en-IN" dirty="0"/>
              <a:t>  Scanner</a:t>
            </a:r>
          </a:p>
          <a:p>
            <a:r>
              <a:rPr lang="en-IN" dirty="0"/>
              <a:t>  </a:t>
            </a:r>
            <a:r>
              <a:rPr lang="en-IN" dirty="0" err="1"/>
              <a:t>FileReader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BufferedReader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95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589-4C06-9EE5-B8DF-0A77D176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Read from a File using </a:t>
            </a:r>
            <a:r>
              <a:rPr lang="en-IN" b="1" dirty="0" err="1"/>
              <a:t>FileInputStream</a:t>
            </a:r>
            <a:endParaRPr lang="en-IN" b="1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ReadFromFile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File f= new File("D:FileHandlingNewFilef1.txt");  </a:t>
            </a:r>
          </a:p>
          <a:p>
            <a:pPr marL="0" indent="0">
              <a:buNone/>
            </a:pPr>
            <a:r>
              <a:rPr lang="en-IN" dirty="0"/>
              <a:t> if(!</a:t>
            </a:r>
            <a:r>
              <a:rPr lang="en-IN" dirty="0" err="1"/>
              <a:t>f.exists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FileInputStream</a:t>
            </a:r>
            <a:r>
              <a:rPr lang="en-IN" dirty="0"/>
              <a:t> </a:t>
            </a:r>
            <a:r>
              <a:rPr lang="en-IN" dirty="0" err="1"/>
              <a:t>fis</a:t>
            </a:r>
            <a:r>
              <a:rPr lang="en-IN" dirty="0"/>
              <a:t>=new </a:t>
            </a:r>
            <a:r>
              <a:rPr lang="en-IN" dirty="0" err="1"/>
              <a:t>FileInputStream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while((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fis.read</a:t>
            </a:r>
            <a:r>
              <a:rPr lang="en-IN" dirty="0"/>
              <a:t>())!=-1){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((char)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fis.close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93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03383-0050-4753-A592-DFAD29B9E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acd3c-299b-48ad-972b-c3e9d18a8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DDACF7-C352-4B60-93FA-173E878C4D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1F8C98-FF3E-497E-8470-DBA98D8AE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933</Words>
  <Application>Microsoft Office PowerPoint</Application>
  <PresentationFormat>Widescreen</PresentationFormat>
  <Paragraphs>241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Pulikanti</dc:creator>
  <cp:lastModifiedBy>srishti ranjan</cp:lastModifiedBy>
  <cp:revision>77</cp:revision>
  <dcterms:created xsi:type="dcterms:W3CDTF">2022-12-13T21:37:32Z</dcterms:created>
  <dcterms:modified xsi:type="dcterms:W3CDTF">2022-12-24T21:05:58Z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