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31.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74" r:id="rId5"/>
    <p:sldId id="272" r:id="rId6"/>
    <p:sldId id="271" r:id="rId7"/>
    <p:sldId id="270" r:id="rId8"/>
    <p:sldId id="278" r:id="rId9"/>
    <p:sldId id="277" r:id="rId10"/>
    <p:sldId id="276" r:id="rId11"/>
    <p:sldId id="265" r:id="rId12"/>
    <p:sldId id="264" r:id="rId13"/>
    <p:sldId id="262" r:id="rId14"/>
    <p:sldId id="282" r:id="rId15"/>
    <p:sldId id="280" r:id="rId16"/>
    <p:sldId id="279" r:id="rId17"/>
    <p:sldId id="286" r:id="rId18"/>
    <p:sldId id="292" r:id="rId19"/>
    <p:sldId id="291" r:id="rId20"/>
    <p:sldId id="289" r:id="rId21"/>
    <p:sldId id="288" r:id="rId22"/>
    <p:sldId id="303" r:id="rId23"/>
    <p:sldId id="294" r:id="rId24"/>
    <p:sldId id="301" r:id="rId25"/>
    <p:sldId id="300" r:id="rId26"/>
    <p:sldId id="299" r:id="rId27"/>
    <p:sldId id="298" r:id="rId28"/>
    <p:sldId id="297" r:id="rId29"/>
    <p:sldId id="296" r:id="rId30"/>
    <p:sldId id="295" r:id="rId31"/>
    <p:sldId id="30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javatpoint.com/array-in-jav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scientecheasy.com/2021/05/stream-in-java.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cientecheasy.com/2021/06/filteroutputstream-in-java.html/" TargetMode="External"/><Relationship Id="rId2" Type="http://schemas.openxmlformats.org/officeDocument/2006/relationships/hyperlink" Target="https://www.scientecheasy.com/2021/06/datainputstream-in-java.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oracle.com/javase/7/docs/api/java/io/OutputStream.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77500" lnSpcReduction="20000"/>
          </a:bodyPr>
          <a:lstStyle/>
          <a:p>
            <a:r>
              <a:rPr lang="en-IN" sz="5700" b="1" dirty="0" smtClean="0">
                <a:solidFill>
                  <a:schemeClr val="tx1"/>
                </a:solidFill>
              </a:rPr>
              <a:t> Java IO</a:t>
            </a:r>
          </a:p>
          <a:p>
            <a:pPr algn="just">
              <a:buFont typeface="Arial" pitchFamily="34" charset="0"/>
              <a:buChar char="•"/>
            </a:pPr>
            <a:r>
              <a:rPr lang="en-IN" sz="3400" b="1" dirty="0" smtClean="0">
                <a:solidFill>
                  <a:schemeClr val="tx1"/>
                </a:solidFill>
              </a:rPr>
              <a:t>Java I/O</a:t>
            </a:r>
            <a:r>
              <a:rPr lang="en-IN" sz="3400" dirty="0" smtClean="0">
                <a:solidFill>
                  <a:schemeClr val="tx1"/>
                </a:solidFill>
              </a:rPr>
              <a:t> (Input and Output) is used </a:t>
            </a:r>
            <a:r>
              <a:rPr lang="en-IN" sz="3400" i="1" dirty="0" smtClean="0">
                <a:solidFill>
                  <a:schemeClr val="tx1"/>
                </a:solidFill>
              </a:rPr>
              <a:t>to process the input</a:t>
            </a:r>
            <a:r>
              <a:rPr lang="en-IN" sz="3400" dirty="0" smtClean="0">
                <a:solidFill>
                  <a:schemeClr val="tx1"/>
                </a:solidFill>
              </a:rPr>
              <a:t> and </a:t>
            </a:r>
            <a:r>
              <a:rPr lang="en-IN" sz="3400" i="1" dirty="0" smtClean="0">
                <a:solidFill>
                  <a:schemeClr val="tx1"/>
                </a:solidFill>
              </a:rPr>
              <a:t>produce the output</a:t>
            </a:r>
            <a:r>
              <a:rPr lang="en-IN" sz="3400" dirty="0" smtClean="0">
                <a:solidFill>
                  <a:schemeClr val="tx1"/>
                </a:solidFill>
              </a:rPr>
              <a:t>.</a:t>
            </a:r>
          </a:p>
          <a:p>
            <a:pPr algn="just">
              <a:buFont typeface="Arial" pitchFamily="34" charset="0"/>
              <a:buChar char="•"/>
            </a:pPr>
            <a:r>
              <a:rPr lang="en-IN" sz="3400" dirty="0" smtClean="0">
                <a:solidFill>
                  <a:schemeClr val="tx1"/>
                </a:solidFill>
              </a:rPr>
              <a:t>Java uses the concept of a stream to make I/O operation fast. The java.io package contains all the classes required for input and output operations.</a:t>
            </a:r>
          </a:p>
          <a:p>
            <a:pPr algn="just"/>
            <a:r>
              <a:rPr lang="en-IN" sz="4000" b="1" dirty="0" smtClean="0">
                <a:solidFill>
                  <a:schemeClr val="tx1"/>
                </a:solidFill>
              </a:rPr>
              <a:t>Stream</a:t>
            </a:r>
          </a:p>
          <a:p>
            <a:pPr algn="just">
              <a:buFont typeface="Arial" pitchFamily="34" charset="0"/>
              <a:buChar char="•"/>
            </a:pPr>
            <a:r>
              <a:rPr lang="en-IN" dirty="0" smtClean="0"/>
              <a:t> </a:t>
            </a:r>
            <a:r>
              <a:rPr lang="en-IN" sz="3100" dirty="0" smtClean="0">
                <a:solidFill>
                  <a:schemeClr val="tx1"/>
                </a:solidFill>
              </a:rPr>
              <a:t>It is a sequence of data/objects that supports various methods. They are used to read or write data. </a:t>
            </a:r>
            <a:r>
              <a:rPr lang="en-IN" sz="3100" dirty="0" err="1" smtClean="0">
                <a:solidFill>
                  <a:schemeClr val="tx1"/>
                </a:solidFill>
              </a:rPr>
              <a:t>Eg</a:t>
            </a:r>
            <a:r>
              <a:rPr lang="en-IN" sz="3100" dirty="0" smtClean="0">
                <a:solidFill>
                  <a:schemeClr val="tx1"/>
                </a:solidFill>
              </a:rPr>
              <a:t>- files, input-output devices etc.</a:t>
            </a:r>
          </a:p>
          <a:p>
            <a:pPr algn="just">
              <a:buFont typeface="Arial" pitchFamily="34" charset="0"/>
              <a:buChar char="•"/>
            </a:pPr>
            <a:r>
              <a:rPr lang="en-IN" dirty="0" smtClean="0">
                <a:solidFill>
                  <a:schemeClr val="tx1"/>
                </a:solidFill>
              </a:rPr>
              <a:t>An input stream is used to read data from the source. And, an output stream is used to write data to the destination. </a:t>
            </a:r>
          </a:p>
          <a:p>
            <a:pPr algn="just"/>
            <a:endParaRPr lang="en-IN" dirty="0" smtClean="0">
              <a:solidFill>
                <a:schemeClr val="tx1"/>
              </a:solidFill>
            </a:endParaRPr>
          </a:p>
          <a:p>
            <a:pPr algn="just"/>
            <a:r>
              <a:rPr lang="en-IN" b="1" dirty="0" smtClean="0">
                <a:solidFill>
                  <a:schemeClr val="tx1"/>
                </a:solidFill>
              </a:rPr>
              <a:t>1. </a:t>
            </a:r>
            <a:r>
              <a:rPr lang="en-IN" b="1" dirty="0" err="1" smtClean="0">
                <a:solidFill>
                  <a:schemeClr val="tx1"/>
                </a:solidFill>
              </a:rPr>
              <a:t>System.in</a:t>
            </a:r>
            <a:r>
              <a:rPr lang="en-IN" b="1" dirty="0" smtClean="0">
                <a:solidFill>
                  <a:schemeClr val="tx1"/>
                </a:solidFill>
              </a:rPr>
              <a:t>: </a:t>
            </a:r>
            <a:r>
              <a:rPr lang="en-IN" dirty="0" smtClean="0">
                <a:solidFill>
                  <a:schemeClr val="tx1"/>
                </a:solidFill>
              </a:rPr>
              <a:t>This is the </a:t>
            </a:r>
            <a:r>
              <a:rPr lang="en-IN" b="1" dirty="0" smtClean="0">
                <a:solidFill>
                  <a:schemeClr val="tx1"/>
                </a:solidFill>
              </a:rPr>
              <a:t>standard input stream</a:t>
            </a:r>
            <a:r>
              <a:rPr lang="en-IN" dirty="0" smtClean="0">
                <a:solidFill>
                  <a:schemeClr val="tx1"/>
                </a:solidFill>
              </a:rPr>
              <a:t> that is used to read characters from the keyboard or any other standard input device</a:t>
            </a:r>
          </a:p>
          <a:p>
            <a:pPr algn="just">
              <a:buFont typeface="Arial" pitchFamily="34" charset="0"/>
              <a:buChar char="•"/>
            </a:pPr>
            <a:endParaRPr lang="en-IN" dirty="0" smtClean="0">
              <a:solidFill>
                <a:schemeClr val="tx1"/>
              </a:solidFill>
            </a:endParaRPr>
          </a:p>
          <a:p>
            <a:pPr algn="just"/>
            <a:r>
              <a:rPr lang="en-IN" sz="3100" b="1" dirty="0" smtClean="0">
                <a:solidFill>
                  <a:schemeClr val="tx1"/>
                </a:solidFill>
              </a:rPr>
              <a:t>2.System.out: </a:t>
            </a:r>
            <a:r>
              <a:rPr lang="en-IN" sz="3100" dirty="0" smtClean="0">
                <a:solidFill>
                  <a:schemeClr val="tx1"/>
                </a:solidFill>
              </a:rPr>
              <a:t>This is the </a:t>
            </a:r>
            <a:r>
              <a:rPr lang="en-IN" sz="3100" b="1" dirty="0" smtClean="0">
                <a:solidFill>
                  <a:schemeClr val="tx1"/>
                </a:solidFill>
              </a:rPr>
              <a:t>standard output stream</a:t>
            </a:r>
            <a:r>
              <a:rPr lang="en-IN" sz="3100" dirty="0" smtClean="0">
                <a:solidFill>
                  <a:schemeClr val="tx1"/>
                </a:solidFill>
              </a:rPr>
              <a:t> that is used to produce the result of a program on an output device like the computer screen.</a:t>
            </a:r>
          </a:p>
          <a:p>
            <a:pPr algn="just"/>
            <a:endParaRPr lang="en-IN" sz="3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IN" b="1" dirty="0" err="1" smtClean="0"/>
              <a:t>ByteArrayInputStream</a:t>
            </a:r>
            <a:endParaRPr lang="en-IN" b="1" dirty="0" smtClean="0"/>
          </a:p>
          <a:p>
            <a:pPr algn="just"/>
            <a:r>
              <a:rPr lang="en-IN" sz="2800" dirty="0" smtClean="0"/>
              <a:t>The </a:t>
            </a:r>
            <a:r>
              <a:rPr lang="en-IN" sz="2800" dirty="0" err="1" smtClean="0"/>
              <a:t>ByteArrayInputStream</a:t>
            </a:r>
            <a:r>
              <a:rPr lang="en-IN" sz="2800" dirty="0" smtClean="0"/>
              <a:t> class allows a buffer in the memory to be used as an </a:t>
            </a:r>
            <a:r>
              <a:rPr lang="en-IN" sz="2800" dirty="0" err="1" smtClean="0"/>
              <a:t>InputStream</a:t>
            </a:r>
            <a:r>
              <a:rPr lang="en-IN" sz="2800" dirty="0" smtClean="0"/>
              <a:t>. The input source is a byte array.</a:t>
            </a:r>
          </a:p>
          <a:p>
            <a:pPr algn="just"/>
            <a:r>
              <a:rPr lang="en-IN" sz="2800" dirty="0" err="1" smtClean="0"/>
              <a:t>ByteArrayInputStream</a:t>
            </a:r>
            <a:r>
              <a:rPr lang="en-IN" sz="2800" dirty="0" smtClean="0"/>
              <a:t> class provides the following constructors.</a:t>
            </a:r>
          </a:p>
          <a:p>
            <a:pPr algn="just" fontAlgn="t">
              <a:buNone/>
            </a:pPr>
            <a:r>
              <a:rPr lang="en-IN" sz="2800" b="1" dirty="0" err="1" smtClean="0"/>
              <a:t>ByteArrayInputStream</a:t>
            </a:r>
            <a:r>
              <a:rPr lang="en-IN" sz="2800" b="1" dirty="0" smtClean="0"/>
              <a:t>(byte [] a)</a:t>
            </a:r>
            <a:endParaRPr lang="en-IN" sz="2800" dirty="0" smtClean="0"/>
          </a:p>
          <a:p>
            <a:pPr algn="just" fontAlgn="t"/>
            <a:r>
              <a:rPr lang="en-IN" sz="2800" dirty="0" smtClean="0"/>
              <a:t>This constructor accepts a byte array as a parameter.</a:t>
            </a:r>
          </a:p>
          <a:p>
            <a:pPr algn="just" fontAlgn="t">
              <a:buNone/>
            </a:pPr>
            <a:r>
              <a:rPr lang="en-IN" sz="2800" b="1" dirty="0" err="1" smtClean="0"/>
              <a:t>ByteArrayInputStream</a:t>
            </a:r>
            <a:r>
              <a:rPr lang="en-IN" sz="2800" b="1" dirty="0" smtClean="0"/>
              <a:t>(byte [] a, </a:t>
            </a:r>
            <a:r>
              <a:rPr lang="en-IN" sz="2800" b="1" dirty="0" err="1" smtClean="0"/>
              <a:t>int</a:t>
            </a:r>
            <a:r>
              <a:rPr lang="en-IN" sz="2800" b="1" dirty="0" smtClean="0"/>
              <a:t> off, </a:t>
            </a:r>
            <a:r>
              <a:rPr lang="en-IN" sz="2800" b="1" dirty="0" err="1" smtClean="0"/>
              <a:t>int</a:t>
            </a:r>
            <a:r>
              <a:rPr lang="en-IN" sz="2800" b="1" dirty="0" smtClean="0"/>
              <a:t> </a:t>
            </a:r>
            <a:r>
              <a:rPr lang="en-IN" sz="2800" b="1" dirty="0" err="1" smtClean="0"/>
              <a:t>len</a:t>
            </a:r>
            <a:r>
              <a:rPr lang="en-IN" sz="2800" b="1" dirty="0" smtClean="0"/>
              <a:t>)</a:t>
            </a:r>
            <a:endParaRPr lang="en-IN" sz="2800" dirty="0" smtClean="0"/>
          </a:p>
          <a:p>
            <a:pPr algn="just" fontAlgn="t"/>
            <a:r>
              <a:rPr lang="en-IN" sz="2800" dirty="0" smtClean="0"/>
              <a:t>This constructor takes an array of bytes, and two integer values, where </a:t>
            </a:r>
            <a:r>
              <a:rPr lang="en-IN" sz="2800" b="1" dirty="0" smtClean="0"/>
              <a:t>off</a:t>
            </a:r>
            <a:r>
              <a:rPr lang="en-IN" sz="2800" dirty="0" smtClean="0"/>
              <a:t> is the first byte to be read and </a:t>
            </a:r>
            <a:r>
              <a:rPr lang="en-IN" sz="2800" b="1" dirty="0" err="1" smtClean="0"/>
              <a:t>len</a:t>
            </a:r>
            <a:r>
              <a:rPr lang="en-IN" sz="2800" dirty="0" smtClean="0"/>
              <a:t> is the number of bytes to be read.</a:t>
            </a:r>
          </a:p>
          <a:p>
            <a:pPr algn="just">
              <a:buNone/>
            </a:pP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buNone/>
            </a:pPr>
            <a:r>
              <a:rPr lang="en-IN" dirty="0" smtClean="0"/>
              <a:t>import </a:t>
            </a:r>
            <a:r>
              <a:rPr lang="en-IN" dirty="0" err="1" smtClean="0"/>
              <a:t>java.io.ByteArrayInputStream</a:t>
            </a:r>
            <a:r>
              <a:rPr lang="en-IN" dirty="0" smtClean="0"/>
              <a:t>;  </a:t>
            </a:r>
          </a:p>
          <a:p>
            <a:pPr>
              <a:buNone/>
            </a:pPr>
            <a:r>
              <a:rPr lang="en-IN" dirty="0" smtClean="0"/>
              <a:t>public class </a:t>
            </a:r>
            <a:r>
              <a:rPr lang="en-IN" dirty="0" err="1" smtClean="0"/>
              <a:t>ReadExample</a:t>
            </a:r>
            <a:r>
              <a:rPr lang="en-IN" dirty="0" smtClean="0"/>
              <a:t> {  </a:t>
            </a:r>
          </a:p>
          <a:p>
            <a:pPr>
              <a:buNone/>
            </a:pPr>
            <a:r>
              <a:rPr lang="en-IN" dirty="0" smtClean="0"/>
              <a:t>  public static void main(String[] </a:t>
            </a:r>
            <a:r>
              <a:rPr lang="en-IN" dirty="0" err="1" smtClean="0"/>
              <a:t>args</a:t>
            </a:r>
            <a:r>
              <a:rPr lang="en-IN" dirty="0" smtClean="0"/>
              <a:t>) throws </a:t>
            </a:r>
            <a:r>
              <a:rPr lang="en-IN" dirty="0" err="1" smtClean="0"/>
              <a:t>IOException</a:t>
            </a:r>
            <a:r>
              <a:rPr lang="en-IN" dirty="0" smtClean="0"/>
              <a:t> {  </a:t>
            </a:r>
          </a:p>
          <a:p>
            <a:pPr>
              <a:buNone/>
            </a:pPr>
            <a:r>
              <a:rPr lang="en-IN" dirty="0" smtClean="0"/>
              <a:t>    byte[] </a:t>
            </a:r>
            <a:r>
              <a:rPr lang="en-IN" dirty="0" err="1" smtClean="0"/>
              <a:t>buf</a:t>
            </a:r>
            <a:r>
              <a:rPr lang="en-IN" dirty="0" smtClean="0"/>
              <a:t> = { 35, 36, 37, 38 };  </a:t>
            </a:r>
          </a:p>
          <a:p>
            <a:pPr>
              <a:buNone/>
            </a:pPr>
            <a:r>
              <a:rPr lang="en-IN" dirty="0" smtClean="0"/>
              <a:t>    // Create the new byte array input stream  </a:t>
            </a:r>
          </a:p>
          <a:p>
            <a:pPr>
              <a:buNone/>
            </a:pPr>
            <a:r>
              <a:rPr lang="en-IN" dirty="0" smtClean="0"/>
              <a:t>    </a:t>
            </a:r>
            <a:r>
              <a:rPr lang="en-IN" dirty="0" err="1" smtClean="0"/>
              <a:t>ByteArrayInputStream</a:t>
            </a:r>
            <a:r>
              <a:rPr lang="en-IN" dirty="0" smtClean="0"/>
              <a:t> </a:t>
            </a:r>
            <a:r>
              <a:rPr lang="en-IN" dirty="0" err="1" smtClean="0"/>
              <a:t>byt</a:t>
            </a:r>
            <a:r>
              <a:rPr lang="en-IN" dirty="0" smtClean="0"/>
              <a:t> = new </a:t>
            </a:r>
            <a:r>
              <a:rPr lang="en-IN" dirty="0" err="1" smtClean="0"/>
              <a:t>ByteArrayInputStream</a:t>
            </a:r>
            <a:r>
              <a:rPr lang="en-IN" dirty="0" smtClean="0"/>
              <a:t>(</a:t>
            </a:r>
            <a:r>
              <a:rPr lang="en-IN" dirty="0" err="1" smtClean="0"/>
              <a:t>buf</a:t>
            </a:r>
            <a:r>
              <a:rPr lang="en-IN" dirty="0" smtClean="0"/>
              <a:t>);  </a:t>
            </a:r>
          </a:p>
          <a:p>
            <a:pPr>
              <a:buNone/>
            </a:pPr>
            <a:r>
              <a:rPr lang="en-IN" dirty="0" smtClean="0"/>
              <a:t>    </a:t>
            </a:r>
            <a:r>
              <a:rPr lang="en-IN" dirty="0" err="1" smtClean="0"/>
              <a:t>int</a:t>
            </a:r>
            <a:r>
              <a:rPr lang="en-IN" dirty="0" smtClean="0"/>
              <a:t> k = 0;  </a:t>
            </a:r>
          </a:p>
          <a:p>
            <a:pPr>
              <a:buNone/>
            </a:pPr>
            <a:r>
              <a:rPr lang="en-IN" dirty="0" smtClean="0"/>
              <a:t>    while ((k = </a:t>
            </a:r>
            <a:r>
              <a:rPr lang="en-IN" dirty="0" err="1" smtClean="0"/>
              <a:t>byt.read</a:t>
            </a:r>
            <a:r>
              <a:rPr lang="en-IN" dirty="0" smtClean="0"/>
              <a:t>()) != -1) {  </a:t>
            </a:r>
          </a:p>
          <a:p>
            <a:pPr>
              <a:buNone/>
            </a:pPr>
            <a:r>
              <a:rPr lang="en-IN" dirty="0" smtClean="0"/>
              <a:t>      //Conversion of a byte into character  </a:t>
            </a:r>
          </a:p>
          <a:p>
            <a:pPr>
              <a:buNone/>
            </a:pPr>
            <a:r>
              <a:rPr lang="en-IN" dirty="0" smtClean="0"/>
              <a:t>      char </a:t>
            </a:r>
            <a:r>
              <a:rPr lang="en-IN" dirty="0" err="1" smtClean="0"/>
              <a:t>ch</a:t>
            </a:r>
            <a:r>
              <a:rPr lang="en-IN" dirty="0" smtClean="0"/>
              <a:t> = (char) k;  </a:t>
            </a:r>
          </a:p>
          <a:p>
            <a:pPr>
              <a:buNone/>
            </a:pPr>
            <a:r>
              <a:rPr lang="en-IN" dirty="0" smtClean="0"/>
              <a:t>      </a:t>
            </a:r>
            <a:r>
              <a:rPr lang="en-IN" dirty="0" err="1" smtClean="0"/>
              <a:t>System.out.println</a:t>
            </a:r>
            <a:r>
              <a:rPr lang="en-IN" dirty="0" smtClean="0"/>
              <a:t>("ASCII value of Character is:" + k + "; Special character is: " + </a:t>
            </a:r>
            <a:r>
              <a:rPr lang="en-IN" dirty="0" err="1" smtClean="0"/>
              <a:t>ch</a:t>
            </a:r>
            <a:r>
              <a:rPr lang="en-IN" dirty="0" smtClean="0"/>
              <a:t>);  </a:t>
            </a:r>
          </a:p>
          <a:p>
            <a:pPr>
              <a:buNone/>
            </a:pPr>
            <a:r>
              <a:rPr lang="en-IN" dirty="0" smtClean="0"/>
              <a:t>    }  </a:t>
            </a:r>
          </a:p>
          <a:p>
            <a:pPr>
              <a:buNone/>
            </a:pPr>
            <a:r>
              <a:rPr lang="en-IN" dirty="0" smtClean="0"/>
              <a:t>  }  </a:t>
            </a:r>
          </a:p>
          <a:p>
            <a:pPr>
              <a:buNone/>
            </a:pPr>
            <a:r>
              <a:rPr lang="en-IN" dirty="0" smtClean="0"/>
              <a: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IN" sz="2800" b="1" dirty="0" smtClean="0"/>
              <a:t>available() Method</a:t>
            </a:r>
          </a:p>
          <a:p>
            <a:pPr algn="just"/>
            <a:r>
              <a:rPr lang="en-IN" sz="2400" dirty="0" smtClean="0"/>
              <a:t>To get the number of available bytes in the input stream, we can use the available()</a:t>
            </a:r>
          </a:p>
          <a:p>
            <a:pPr algn="just">
              <a:buNone/>
            </a:pPr>
            <a:r>
              <a:rPr lang="en-IN" sz="2400" dirty="0" smtClean="0"/>
              <a:t>byte[] array = { 1, 2, 3, 4 };</a:t>
            </a:r>
          </a:p>
          <a:p>
            <a:pPr algn="just">
              <a:buNone/>
            </a:pPr>
            <a:r>
              <a:rPr lang="en-IN" sz="2400" dirty="0" err="1" smtClean="0"/>
              <a:t>ByteArrayInputStream</a:t>
            </a:r>
            <a:r>
              <a:rPr lang="en-IN" sz="2400" dirty="0" smtClean="0"/>
              <a:t> input = new </a:t>
            </a:r>
            <a:r>
              <a:rPr lang="en-IN" sz="2400" dirty="0" err="1" smtClean="0"/>
              <a:t>ByteArrayInputStream</a:t>
            </a:r>
            <a:r>
              <a:rPr lang="en-IN" sz="2400" dirty="0" smtClean="0"/>
              <a:t>(array);</a:t>
            </a:r>
          </a:p>
          <a:p>
            <a:pPr algn="just">
              <a:buNone/>
            </a:pPr>
            <a:r>
              <a:rPr lang="en-IN" sz="2000" dirty="0" err="1" smtClean="0"/>
              <a:t>System.out.println</a:t>
            </a:r>
            <a:r>
              <a:rPr lang="en-IN" sz="2000" dirty="0" smtClean="0"/>
              <a:t>("Available bytes at the beginning: " +</a:t>
            </a:r>
            <a:r>
              <a:rPr lang="en-IN" sz="2000" dirty="0" err="1" smtClean="0"/>
              <a:t>input.available</a:t>
            </a:r>
            <a:r>
              <a:rPr lang="en-IN" sz="2000" dirty="0" smtClean="0"/>
              <a:t>());</a:t>
            </a:r>
          </a:p>
          <a:p>
            <a:pPr algn="just">
              <a:buNone/>
            </a:pPr>
            <a:endParaRPr lang="en-IN" sz="2000" dirty="0" smtClean="0">
              <a:solidFill>
                <a:srgbClr val="FF0000"/>
              </a:solidFill>
            </a:endParaRPr>
          </a:p>
          <a:p>
            <a:pPr>
              <a:buNone/>
            </a:pPr>
            <a:r>
              <a:rPr lang="en-IN" sz="2800" b="1" dirty="0" smtClean="0"/>
              <a:t>skip() Method</a:t>
            </a:r>
          </a:p>
          <a:p>
            <a:r>
              <a:rPr lang="en-IN" sz="2400" dirty="0" smtClean="0"/>
              <a:t>To discard and skip the specified number of bytes, we can use the skip() method</a:t>
            </a:r>
          </a:p>
          <a:p>
            <a:pPr>
              <a:buNone/>
            </a:pPr>
            <a:r>
              <a:rPr lang="en-IN" sz="2400" dirty="0" smtClean="0"/>
              <a:t> byte[] array = { 1, 2, 3, 4 };</a:t>
            </a:r>
          </a:p>
          <a:p>
            <a:pPr>
              <a:buNone/>
            </a:pPr>
            <a:r>
              <a:rPr lang="en-IN" sz="2400" dirty="0" err="1" smtClean="0"/>
              <a:t>ByteArrayInputStream</a:t>
            </a:r>
            <a:r>
              <a:rPr lang="en-IN" sz="2400" dirty="0" smtClean="0"/>
              <a:t> input = new </a:t>
            </a:r>
            <a:r>
              <a:rPr lang="en-IN" sz="2400" dirty="0" err="1" smtClean="0"/>
              <a:t>ByteArrayInputStream</a:t>
            </a:r>
            <a:r>
              <a:rPr lang="en-IN" sz="2400" dirty="0" smtClean="0"/>
              <a:t>(array);</a:t>
            </a:r>
          </a:p>
          <a:p>
            <a:pPr>
              <a:buNone/>
            </a:pPr>
            <a:r>
              <a:rPr lang="en-IN" sz="2400" dirty="0" err="1" smtClean="0"/>
              <a:t>input.skip</a:t>
            </a:r>
            <a:r>
              <a:rPr lang="en-IN" sz="2400" dirty="0" smtClean="0"/>
              <a:t>(2);</a:t>
            </a:r>
          </a:p>
          <a:p>
            <a:pPr>
              <a:buNone/>
            </a:pPr>
            <a:endParaRPr lang="en-IN" sz="2400" dirty="0" smtClean="0"/>
          </a:p>
          <a:p>
            <a:pPr>
              <a:buNone/>
            </a:pPr>
            <a:endParaRPr lang="en-IN" sz="2400" dirty="0" smtClean="0"/>
          </a:p>
          <a:p>
            <a:pPr algn="just">
              <a:buNone/>
            </a:pPr>
            <a:endParaRPr lang="en-IN" sz="2000"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buNone/>
            </a:pPr>
            <a:r>
              <a:rPr lang="en-IN" b="1" dirty="0" err="1" smtClean="0"/>
              <a:t>ByteArrayOutputStream</a:t>
            </a:r>
            <a:endParaRPr lang="en-IN" b="1" dirty="0" smtClean="0"/>
          </a:p>
          <a:p>
            <a:pPr algn="just"/>
            <a:r>
              <a:rPr lang="en-IN" sz="2600" dirty="0" smtClean="0"/>
              <a:t>The </a:t>
            </a:r>
            <a:r>
              <a:rPr lang="en-IN" sz="2600" dirty="0" err="1" smtClean="0"/>
              <a:t>ByteArrayOutputStream</a:t>
            </a:r>
            <a:r>
              <a:rPr lang="en-IN" sz="2600" dirty="0" smtClean="0"/>
              <a:t> class of the java.io package can be used to write an array of output data (in bytes).</a:t>
            </a:r>
          </a:p>
          <a:p>
            <a:pPr algn="just"/>
            <a:r>
              <a:rPr lang="en-IN" sz="2600" dirty="0" smtClean="0"/>
              <a:t>It extends the </a:t>
            </a:r>
            <a:r>
              <a:rPr lang="en-IN" sz="2600" dirty="0" err="1" smtClean="0"/>
              <a:t>OutputStream</a:t>
            </a:r>
            <a:r>
              <a:rPr lang="en-IN" sz="2600" dirty="0" smtClean="0"/>
              <a:t> abstract class.</a:t>
            </a:r>
          </a:p>
          <a:p>
            <a:pPr algn="just"/>
            <a:r>
              <a:rPr lang="en-IN" sz="2600" dirty="0" smtClean="0"/>
              <a:t>Java </a:t>
            </a:r>
            <a:r>
              <a:rPr lang="en-IN" sz="2600" dirty="0" err="1" smtClean="0"/>
              <a:t>ByteArrayOutputStream</a:t>
            </a:r>
            <a:r>
              <a:rPr lang="en-IN" sz="2600" dirty="0" smtClean="0"/>
              <a:t> class is used to </a:t>
            </a:r>
            <a:r>
              <a:rPr lang="en-IN" sz="2600" b="1" dirty="0" smtClean="0"/>
              <a:t>write common data</a:t>
            </a:r>
            <a:r>
              <a:rPr lang="en-IN" sz="2600" dirty="0" smtClean="0"/>
              <a:t> into multiple files. In this stream, the data is written into a byte </a:t>
            </a:r>
            <a:r>
              <a:rPr lang="en-IN" sz="2600" dirty="0" smtClean="0">
                <a:hlinkClick r:id="rId2"/>
              </a:rPr>
              <a:t>array</a:t>
            </a:r>
            <a:r>
              <a:rPr lang="en-IN" sz="2600" dirty="0" smtClean="0"/>
              <a:t> which can be written to multiple streams later.</a:t>
            </a:r>
          </a:p>
          <a:p>
            <a:pPr algn="just"/>
            <a:r>
              <a:rPr lang="en-IN" sz="2600" dirty="0" smtClean="0"/>
              <a:t>The </a:t>
            </a:r>
            <a:r>
              <a:rPr lang="en-IN" sz="2600" dirty="0" err="1" smtClean="0"/>
              <a:t>ByteArrayOutputStream</a:t>
            </a:r>
            <a:r>
              <a:rPr lang="en-IN" sz="2600" dirty="0" smtClean="0"/>
              <a:t> holds a copy of data and forwards it to multiple streams.</a:t>
            </a:r>
          </a:p>
          <a:p>
            <a:pPr algn="just"/>
            <a:r>
              <a:rPr lang="en-IN" sz="2600" dirty="0" smtClean="0"/>
              <a:t>The buffer of </a:t>
            </a:r>
            <a:r>
              <a:rPr lang="en-IN" sz="2600" dirty="0" err="1" smtClean="0"/>
              <a:t>ByteArrayOutputStream</a:t>
            </a:r>
            <a:r>
              <a:rPr lang="en-IN" sz="2600" dirty="0" smtClean="0"/>
              <a:t> automatically grows according to data</a:t>
            </a:r>
            <a:r>
              <a:rPr lang="en-IN" sz="2800" dirty="0" smtClean="0"/>
              <a:t>.</a:t>
            </a:r>
          </a:p>
          <a:p>
            <a:pPr algn="just">
              <a:buNone/>
            </a:pPr>
            <a:endParaRPr lang="en-IN" sz="2600" dirty="0" smtClean="0"/>
          </a:p>
          <a:p>
            <a:pPr algn="just">
              <a:buNone/>
            </a:pPr>
            <a:r>
              <a:rPr lang="en-IN" sz="2600" dirty="0" smtClean="0"/>
              <a:t>// Creates a </a:t>
            </a:r>
            <a:r>
              <a:rPr lang="en-IN" sz="2600" dirty="0" err="1" smtClean="0"/>
              <a:t>ByteArrayOutputStream</a:t>
            </a:r>
            <a:r>
              <a:rPr lang="en-IN" sz="2600" dirty="0" smtClean="0"/>
              <a:t> with default size </a:t>
            </a:r>
          </a:p>
          <a:p>
            <a:pPr algn="just">
              <a:buNone/>
            </a:pPr>
            <a:r>
              <a:rPr lang="en-IN" sz="2600" dirty="0" err="1" smtClean="0">
                <a:solidFill>
                  <a:srgbClr val="FF0000"/>
                </a:solidFill>
              </a:rPr>
              <a:t>ByteArrayOutputStream</a:t>
            </a:r>
            <a:r>
              <a:rPr lang="en-IN" sz="2600" dirty="0" smtClean="0">
                <a:solidFill>
                  <a:srgbClr val="FF0000"/>
                </a:solidFill>
              </a:rPr>
              <a:t> out = new </a:t>
            </a:r>
            <a:r>
              <a:rPr lang="en-IN" sz="2600" dirty="0" err="1" smtClean="0">
                <a:solidFill>
                  <a:srgbClr val="FF0000"/>
                </a:solidFill>
              </a:rPr>
              <a:t>ByteArrayOutputStream</a:t>
            </a:r>
            <a:r>
              <a:rPr lang="en-IN" sz="2600" dirty="0" smtClean="0">
                <a:solidFill>
                  <a:srgbClr val="FF0000"/>
                </a:solidFill>
              </a:rPr>
              <a:t>();</a:t>
            </a:r>
          </a:p>
          <a:p>
            <a:pPr algn="just"/>
            <a:r>
              <a:rPr lang="en-IN" sz="2600" dirty="0" smtClean="0"/>
              <a:t>Here, we have created an output stream that will write data to an array of bytes with default size 32 bytes. However, we can change the default size of the array.</a:t>
            </a:r>
          </a:p>
          <a:p>
            <a:pPr algn="just">
              <a:buNone/>
            </a:pPr>
            <a:r>
              <a:rPr lang="en-IN" sz="2600" dirty="0" smtClean="0"/>
              <a:t>// Creating a </a:t>
            </a:r>
            <a:r>
              <a:rPr lang="en-IN" sz="2600" dirty="0" err="1" smtClean="0"/>
              <a:t>ByteArrayOutputStream</a:t>
            </a:r>
            <a:r>
              <a:rPr lang="en-IN" sz="2600" dirty="0" smtClean="0"/>
              <a:t> with specified size </a:t>
            </a:r>
            <a:r>
              <a:rPr lang="en-IN" sz="2400" dirty="0" err="1" smtClean="0">
                <a:solidFill>
                  <a:srgbClr val="FF0000"/>
                </a:solidFill>
              </a:rPr>
              <a:t>ByteArrayOutputStream</a:t>
            </a:r>
            <a:r>
              <a:rPr lang="en-IN" sz="2400" dirty="0" smtClean="0">
                <a:solidFill>
                  <a:srgbClr val="FF0000"/>
                </a:solidFill>
              </a:rPr>
              <a:t> out = new </a:t>
            </a:r>
            <a:r>
              <a:rPr lang="en-IN" sz="2400" dirty="0" err="1" smtClean="0">
                <a:solidFill>
                  <a:srgbClr val="FF0000"/>
                </a:solidFill>
              </a:rPr>
              <a:t>ByteArrayOutputStream</a:t>
            </a:r>
            <a:r>
              <a:rPr lang="en-IN" sz="2400" dirty="0" smtClean="0">
                <a:solidFill>
                  <a:srgbClr val="FF0000"/>
                </a:solidFill>
              </a:rPr>
              <a:t>(</a:t>
            </a:r>
            <a:r>
              <a:rPr lang="en-IN" sz="2400" dirty="0" err="1" smtClean="0">
                <a:solidFill>
                  <a:srgbClr val="FF0000"/>
                </a:solidFill>
              </a:rPr>
              <a:t>int</a:t>
            </a:r>
            <a:r>
              <a:rPr lang="en-IN" sz="2400" dirty="0" smtClean="0">
                <a:solidFill>
                  <a:srgbClr val="FF0000"/>
                </a:solidFill>
              </a:rPr>
              <a:t> size</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IN" sz="2000" dirty="0" smtClean="0"/>
              <a:t>  import </a:t>
            </a:r>
            <a:r>
              <a:rPr lang="en-IN" sz="2000" dirty="0" err="1" smtClean="0"/>
              <a:t>java.io.ByteArrayOutputStream</a:t>
            </a:r>
            <a:r>
              <a:rPr lang="en-IN" sz="2000" dirty="0" smtClean="0"/>
              <a:t>;</a:t>
            </a:r>
          </a:p>
          <a:p>
            <a:pPr>
              <a:buNone/>
            </a:pPr>
            <a:r>
              <a:rPr lang="en-IN" sz="2000" dirty="0" smtClean="0"/>
              <a:t>public class </a:t>
            </a:r>
            <a:r>
              <a:rPr lang="en-IN" sz="2000" dirty="0" err="1" smtClean="0"/>
              <a:t>DataStreamExample</a:t>
            </a:r>
            <a:r>
              <a:rPr lang="en-IN" sz="2000" dirty="0" smtClean="0"/>
              <a:t> {</a:t>
            </a:r>
          </a:p>
          <a:p>
            <a:pPr>
              <a:buNone/>
            </a:pPr>
            <a:r>
              <a:rPr lang="en-IN" sz="2000" dirty="0" smtClean="0"/>
              <a:t>public static void main(String[] </a:t>
            </a:r>
            <a:r>
              <a:rPr lang="en-IN" sz="2000" dirty="0" err="1" smtClean="0"/>
              <a:t>args</a:t>
            </a:r>
            <a:r>
              <a:rPr lang="en-IN" sz="2000" dirty="0" smtClean="0"/>
              <a:t>) throws </a:t>
            </a:r>
            <a:r>
              <a:rPr lang="en-IN" sz="2000" dirty="0" err="1" smtClean="0"/>
              <a:t>IOException</a:t>
            </a:r>
            <a:r>
              <a:rPr lang="en-IN" sz="2000" dirty="0" smtClean="0"/>
              <a:t>{</a:t>
            </a:r>
          </a:p>
          <a:p>
            <a:pPr>
              <a:buNone/>
            </a:pPr>
            <a:r>
              <a:rPr lang="en-IN" sz="2000" dirty="0" smtClean="0"/>
              <a:t>      </a:t>
            </a:r>
            <a:r>
              <a:rPr lang="en-IN" sz="1600" dirty="0" err="1" smtClean="0"/>
              <a:t>FileOutputStream</a:t>
            </a:r>
            <a:r>
              <a:rPr lang="en-IN" sz="1600" dirty="0" smtClean="0"/>
              <a:t> fout1=new </a:t>
            </a:r>
            <a:r>
              <a:rPr lang="en-IN" sz="1600" dirty="0" err="1" smtClean="0"/>
              <a:t>FileOutputStream</a:t>
            </a:r>
            <a:r>
              <a:rPr lang="en-IN" sz="1600" dirty="0" smtClean="0"/>
              <a:t>("C:\\Users\\student\\Desktop\\</a:t>
            </a:r>
            <a:r>
              <a:rPr lang="en-IN" sz="1600" dirty="0" err="1" smtClean="0"/>
              <a:t>javaprograms</a:t>
            </a:r>
            <a:r>
              <a:rPr lang="en-IN" sz="1600" dirty="0" smtClean="0"/>
              <a:t>\\f1.txt");    </a:t>
            </a:r>
            <a:endParaRPr lang="en-IN" sz="2000" dirty="0" smtClean="0"/>
          </a:p>
          <a:p>
            <a:pPr>
              <a:buNone/>
            </a:pPr>
            <a:r>
              <a:rPr lang="en-IN" sz="2000" dirty="0" smtClean="0"/>
              <a:t>      </a:t>
            </a:r>
            <a:r>
              <a:rPr lang="en-IN" sz="1600" dirty="0" err="1" smtClean="0"/>
              <a:t>FileOutputStream</a:t>
            </a:r>
            <a:r>
              <a:rPr lang="en-IN" sz="1600" dirty="0" smtClean="0"/>
              <a:t> fout2=new </a:t>
            </a:r>
            <a:r>
              <a:rPr lang="en-IN" sz="1600" dirty="0" err="1" smtClean="0"/>
              <a:t>FileOutputStream</a:t>
            </a:r>
            <a:r>
              <a:rPr lang="en-IN" sz="1600" dirty="0" smtClean="0"/>
              <a:t>("C:\\Users\\student\\Desktop\\</a:t>
            </a:r>
            <a:r>
              <a:rPr lang="en-IN" sz="1600" dirty="0" err="1" smtClean="0"/>
              <a:t>javaprograms</a:t>
            </a:r>
            <a:r>
              <a:rPr lang="en-IN" sz="1600" dirty="0" smtClean="0"/>
              <a:t>\\f2.txt");    </a:t>
            </a:r>
            <a:endParaRPr lang="en-IN" sz="2000" dirty="0" smtClean="0"/>
          </a:p>
          <a:p>
            <a:pPr>
              <a:buNone/>
            </a:pPr>
            <a:r>
              <a:rPr lang="en-IN" sz="2000" dirty="0" smtClean="0"/>
              <a:t>      </a:t>
            </a:r>
            <a:r>
              <a:rPr lang="en-IN" sz="2000" dirty="0" err="1" smtClean="0"/>
              <a:t>ByteArrayOutputStream</a:t>
            </a:r>
            <a:r>
              <a:rPr lang="en-IN" sz="2000" dirty="0" smtClean="0"/>
              <a:t> bout=new </a:t>
            </a:r>
            <a:r>
              <a:rPr lang="en-IN" sz="2000" dirty="0" err="1" smtClean="0"/>
              <a:t>ByteArrayOutputStream</a:t>
            </a:r>
            <a:r>
              <a:rPr lang="en-IN" sz="2000" dirty="0" smtClean="0"/>
              <a:t>();    </a:t>
            </a:r>
          </a:p>
          <a:p>
            <a:pPr>
              <a:buNone/>
            </a:pPr>
            <a:r>
              <a:rPr lang="en-IN" sz="2000" dirty="0" smtClean="0"/>
              <a:t>      </a:t>
            </a:r>
            <a:r>
              <a:rPr lang="en-IN" sz="2000" dirty="0" err="1" smtClean="0"/>
              <a:t>bout.write</a:t>
            </a:r>
            <a:r>
              <a:rPr lang="en-IN" sz="2000" dirty="0" smtClean="0"/>
              <a:t>(65);    </a:t>
            </a:r>
          </a:p>
          <a:p>
            <a:pPr>
              <a:buNone/>
            </a:pPr>
            <a:r>
              <a:rPr lang="en-IN" sz="2000" dirty="0" smtClean="0"/>
              <a:t>      </a:t>
            </a:r>
            <a:r>
              <a:rPr lang="en-IN" sz="2000" dirty="0" err="1" smtClean="0"/>
              <a:t>bout.writeTo</a:t>
            </a:r>
            <a:r>
              <a:rPr lang="en-IN" sz="2000" dirty="0" smtClean="0"/>
              <a:t>(fout1);    </a:t>
            </a:r>
          </a:p>
          <a:p>
            <a:pPr>
              <a:buNone/>
            </a:pPr>
            <a:r>
              <a:rPr lang="en-IN" sz="2000" dirty="0" smtClean="0"/>
              <a:t>      </a:t>
            </a:r>
            <a:r>
              <a:rPr lang="en-IN" sz="2000" dirty="0" err="1" smtClean="0"/>
              <a:t>bout.writeTo</a:t>
            </a:r>
            <a:r>
              <a:rPr lang="en-IN" sz="2000" dirty="0" smtClean="0"/>
              <a:t>(fout2);    </a:t>
            </a:r>
          </a:p>
          <a:p>
            <a:pPr>
              <a:buNone/>
            </a:pPr>
            <a:r>
              <a:rPr lang="en-IN" sz="2000" dirty="0" smtClean="0"/>
              <a:t>        </a:t>
            </a:r>
          </a:p>
          <a:p>
            <a:pPr>
              <a:buNone/>
            </a:pPr>
            <a:r>
              <a:rPr lang="en-IN" sz="2000" dirty="0" smtClean="0"/>
              <a:t>      </a:t>
            </a:r>
            <a:r>
              <a:rPr lang="en-IN" sz="2000" dirty="0" err="1" smtClean="0"/>
              <a:t>bout.flush</a:t>
            </a:r>
            <a:r>
              <a:rPr lang="en-IN" sz="2000" dirty="0" smtClean="0"/>
              <a:t>();    </a:t>
            </a:r>
          </a:p>
          <a:p>
            <a:pPr>
              <a:buNone/>
            </a:pPr>
            <a:r>
              <a:rPr lang="en-IN" sz="2000" dirty="0" smtClean="0"/>
              <a:t>      </a:t>
            </a:r>
            <a:r>
              <a:rPr lang="en-IN" sz="2000" dirty="0" err="1" smtClean="0"/>
              <a:t>bout.close</a:t>
            </a:r>
            <a:r>
              <a:rPr lang="en-IN" sz="2000" dirty="0" smtClean="0"/>
              <a:t>();</a:t>
            </a:r>
          </a:p>
          <a:p>
            <a:pPr>
              <a:buNone/>
            </a:pPr>
            <a:r>
              <a:rPr lang="en-IN" sz="2000" dirty="0" smtClean="0"/>
              <a:t>      </a:t>
            </a:r>
            <a:r>
              <a:rPr lang="en-IN" sz="2000" dirty="0" err="1" smtClean="0"/>
              <a:t>System.</a:t>
            </a:r>
            <a:r>
              <a:rPr lang="en-IN" sz="2000" i="1" dirty="0" err="1" smtClean="0"/>
              <a:t>out.println</a:t>
            </a:r>
            <a:r>
              <a:rPr lang="en-IN" sz="2000" i="1" dirty="0" smtClean="0"/>
              <a:t>("Success...");    </a:t>
            </a:r>
          </a:p>
          <a:p>
            <a:pPr>
              <a:buNone/>
            </a:pPr>
            <a:r>
              <a:rPr lang="en-IN" sz="2000" dirty="0" smtClean="0"/>
              <a:t>     }    </a:t>
            </a:r>
          </a:p>
          <a:p>
            <a:pPr>
              <a:buNone/>
            </a:pPr>
            <a:r>
              <a:rPr lang="en-IN" sz="2000" dirty="0" smtClean="0"/>
              <a:t>    }</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algn="just" fontAlgn="base">
              <a:buNone/>
            </a:pPr>
            <a:r>
              <a:rPr lang="en-IN" b="1" dirty="0" smtClean="0"/>
              <a:t>Filter Streams</a:t>
            </a:r>
          </a:p>
          <a:p>
            <a:pPr algn="just" fontAlgn="base"/>
            <a:r>
              <a:rPr lang="en-IN" sz="2800" dirty="0" smtClean="0"/>
              <a:t>Filter Streams filters data as they read and write data in the Input Stream, filters it and pass it on to the underlying Streams. Filter Streams are</a:t>
            </a:r>
          </a:p>
          <a:p>
            <a:pPr algn="just" fontAlgn="base"/>
            <a:r>
              <a:rPr lang="en-IN" sz="2800" dirty="0" err="1" smtClean="0"/>
              <a:t>FilterInputStream</a:t>
            </a:r>
            <a:r>
              <a:rPr lang="en-IN" sz="2800" dirty="0" smtClean="0"/>
              <a:t>(</a:t>
            </a:r>
            <a:r>
              <a:rPr lang="en-IN" sz="2800" dirty="0" err="1" smtClean="0"/>
              <a:t>InputStream</a:t>
            </a:r>
            <a:r>
              <a:rPr lang="en-IN" sz="2800" dirty="0" smtClean="0"/>
              <a:t> is)</a:t>
            </a:r>
          </a:p>
          <a:p>
            <a:pPr algn="just" fontAlgn="base"/>
            <a:r>
              <a:rPr lang="en-IN" sz="2800" dirty="0" err="1" smtClean="0"/>
              <a:t>FilterOutputStream</a:t>
            </a:r>
            <a:r>
              <a:rPr lang="en-IN" sz="2800" dirty="0" smtClean="0"/>
              <a:t>(</a:t>
            </a:r>
            <a:r>
              <a:rPr lang="en-IN" sz="2800" dirty="0" err="1" smtClean="0"/>
              <a:t>OutputStream</a:t>
            </a:r>
            <a:r>
              <a:rPr lang="en-IN" sz="2800" dirty="0" smtClean="0"/>
              <a:t> </a:t>
            </a:r>
            <a:r>
              <a:rPr lang="en-IN" sz="2800" dirty="0" err="1" smtClean="0"/>
              <a:t>os</a:t>
            </a:r>
            <a:r>
              <a:rPr lang="en-IN" sz="2800" dirty="0" smtClean="0"/>
              <a:t>)</a:t>
            </a:r>
          </a:p>
          <a:p>
            <a:pPr algn="just" fontAlgn="base">
              <a:buNone/>
            </a:pPr>
            <a:r>
              <a:rPr lang="en-IN" sz="2800" b="1" dirty="0" err="1" smtClean="0"/>
              <a:t>FilterInputStream</a:t>
            </a:r>
            <a:r>
              <a:rPr lang="en-IN" sz="2800" b="1" dirty="0" smtClean="0"/>
              <a:t> </a:t>
            </a:r>
          </a:p>
          <a:p>
            <a:pPr algn="just"/>
            <a:r>
              <a:rPr lang="en-IN" sz="2800" dirty="0" err="1" smtClean="0"/>
              <a:t>FilterInputStream</a:t>
            </a:r>
            <a:r>
              <a:rPr lang="en-IN" sz="2800" dirty="0" smtClean="0"/>
              <a:t> in Java is a concrete subclass class of </a:t>
            </a:r>
            <a:r>
              <a:rPr lang="en-IN" sz="2800" dirty="0" err="1" smtClean="0"/>
              <a:t>InputStream</a:t>
            </a:r>
            <a:r>
              <a:rPr lang="en-IN" sz="2800" dirty="0" smtClean="0"/>
              <a:t> class that filters data of an underlying stream. It implements </a:t>
            </a:r>
            <a:r>
              <a:rPr lang="en-IN" sz="2800" dirty="0" err="1" smtClean="0"/>
              <a:t>Closeable</a:t>
            </a:r>
            <a:r>
              <a:rPr lang="en-IN" sz="2800" dirty="0" smtClean="0"/>
              <a:t> and </a:t>
            </a:r>
            <a:r>
              <a:rPr lang="en-IN" sz="2800" dirty="0" err="1" smtClean="0"/>
              <a:t>AutoCloseable</a:t>
            </a:r>
            <a:r>
              <a:rPr lang="en-IN" sz="2800" dirty="0" smtClean="0"/>
              <a:t> interfaces.</a:t>
            </a:r>
          </a:p>
          <a:p>
            <a:pPr algn="just"/>
            <a:r>
              <a:rPr lang="en-IN" sz="2800" dirty="0" err="1" smtClean="0"/>
              <a:t>FilterInputStream</a:t>
            </a:r>
            <a:r>
              <a:rPr lang="en-IN" sz="2800" dirty="0" smtClean="0"/>
              <a:t> class has four important subclasses that are as follows:</a:t>
            </a:r>
          </a:p>
          <a:p>
            <a:pPr algn="just"/>
            <a:r>
              <a:rPr lang="en-IN" sz="2800" dirty="0" err="1" smtClean="0">
                <a:solidFill>
                  <a:srgbClr val="FF0000"/>
                </a:solidFill>
              </a:rPr>
              <a:t>BufferedInputStream</a:t>
            </a:r>
            <a:endParaRPr lang="en-IN" sz="2800" dirty="0" smtClean="0">
              <a:solidFill>
                <a:srgbClr val="FF0000"/>
              </a:solidFill>
            </a:endParaRPr>
          </a:p>
          <a:p>
            <a:pPr algn="just"/>
            <a:r>
              <a:rPr lang="en-IN" sz="2800" dirty="0" err="1" smtClean="0">
                <a:solidFill>
                  <a:srgbClr val="FF0000"/>
                </a:solidFill>
              </a:rPr>
              <a:t>DataInputStream</a:t>
            </a:r>
            <a:endParaRPr lang="en-IN" sz="2800" dirty="0" smtClean="0">
              <a:solidFill>
                <a:srgbClr val="FF0000"/>
              </a:solidFill>
            </a:endParaRPr>
          </a:p>
          <a:p>
            <a:pPr algn="just"/>
            <a:r>
              <a:rPr lang="en-IN" sz="2800" dirty="0" err="1" smtClean="0"/>
              <a:t>LineNumberInputStream</a:t>
            </a:r>
            <a:endParaRPr lang="en-IN" sz="2800" dirty="0" smtClean="0"/>
          </a:p>
          <a:p>
            <a:pPr algn="just"/>
            <a:r>
              <a:rPr lang="en-IN" sz="2800" dirty="0" err="1" smtClean="0"/>
              <a:t>PushbackInputStream</a:t>
            </a:r>
            <a:endParaRPr lang="en-IN" sz="2800" dirty="0" smtClean="0"/>
          </a:p>
          <a:p>
            <a:pPr algn="just" fontAlgn="base"/>
            <a:endParaRPr lang="en-IN" sz="2800" dirty="0" smtClean="0"/>
          </a:p>
          <a:p>
            <a:pPr>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a:buNone/>
            </a:pPr>
            <a:r>
              <a:rPr lang="en-IN" sz="2800" dirty="0" smtClean="0"/>
              <a:t>import java.io.*;</a:t>
            </a:r>
          </a:p>
          <a:p>
            <a:pPr>
              <a:buNone/>
            </a:pPr>
            <a:r>
              <a:rPr lang="en-IN" sz="2800" dirty="0" smtClean="0"/>
              <a:t>public class </a:t>
            </a:r>
            <a:r>
              <a:rPr lang="en-IN" sz="2800" dirty="0" err="1" smtClean="0"/>
              <a:t>DataStreamExample</a:t>
            </a:r>
            <a:r>
              <a:rPr lang="en-IN" sz="2800" dirty="0" smtClean="0"/>
              <a:t> {</a:t>
            </a:r>
          </a:p>
          <a:p>
            <a:pPr>
              <a:buNone/>
            </a:pPr>
            <a:r>
              <a:rPr lang="en-IN" sz="2800" dirty="0" smtClean="0"/>
              <a:t>public static void main(String[] </a:t>
            </a:r>
            <a:r>
              <a:rPr lang="en-IN" sz="2800" dirty="0" err="1" smtClean="0"/>
              <a:t>args</a:t>
            </a:r>
            <a:r>
              <a:rPr lang="en-IN" sz="2800" dirty="0" smtClean="0"/>
              <a:t>) throws </a:t>
            </a:r>
            <a:r>
              <a:rPr lang="en-IN" sz="2800" dirty="0" err="1" smtClean="0"/>
              <a:t>IOException</a:t>
            </a:r>
            <a:r>
              <a:rPr lang="en-IN" sz="2800" dirty="0" smtClean="0"/>
              <a:t>{</a:t>
            </a:r>
          </a:p>
          <a:p>
            <a:pPr>
              <a:buNone/>
            </a:pPr>
            <a:r>
              <a:rPr lang="en-IN" sz="2200" dirty="0" smtClean="0"/>
              <a:t> File data = new File("C:\\Users\\student\\Desktop\\</a:t>
            </a:r>
            <a:r>
              <a:rPr lang="en-IN" sz="2200" dirty="0" err="1" smtClean="0"/>
              <a:t>javaprograms</a:t>
            </a:r>
            <a:r>
              <a:rPr lang="en-IN" sz="2200" dirty="0" smtClean="0"/>
              <a:t>\\f1.txt")</a:t>
            </a:r>
            <a:r>
              <a:rPr lang="en-IN" sz="2800" dirty="0" smtClean="0"/>
              <a:t>;  </a:t>
            </a:r>
          </a:p>
          <a:p>
            <a:pPr>
              <a:buNone/>
            </a:pPr>
            <a:r>
              <a:rPr lang="en-IN" sz="2800" dirty="0" smtClean="0"/>
              <a:t>       </a:t>
            </a:r>
            <a:r>
              <a:rPr lang="en-IN" sz="2800" dirty="0" err="1" smtClean="0"/>
              <a:t>FileInputStream</a:t>
            </a:r>
            <a:r>
              <a:rPr lang="en-IN" sz="2800" dirty="0" smtClean="0"/>
              <a:t>  file = new </a:t>
            </a:r>
            <a:r>
              <a:rPr lang="en-IN" sz="2800" dirty="0" err="1" smtClean="0"/>
              <a:t>FileInputStream</a:t>
            </a:r>
            <a:r>
              <a:rPr lang="en-IN" sz="2800" dirty="0" smtClean="0"/>
              <a:t>(data);  </a:t>
            </a:r>
          </a:p>
          <a:p>
            <a:pPr>
              <a:buNone/>
            </a:pPr>
            <a:r>
              <a:rPr lang="en-IN" sz="2800" dirty="0" smtClean="0"/>
              <a:t>       </a:t>
            </a:r>
            <a:r>
              <a:rPr lang="en-IN" sz="2800" dirty="0" err="1" smtClean="0"/>
              <a:t>BufferedInputStream</a:t>
            </a:r>
            <a:r>
              <a:rPr lang="en-IN" sz="2800" dirty="0" smtClean="0"/>
              <a:t> filter = new </a:t>
            </a:r>
            <a:r>
              <a:rPr lang="en-IN" sz="2800" dirty="0" err="1" smtClean="0"/>
              <a:t>BufferedInputStream</a:t>
            </a:r>
            <a:r>
              <a:rPr lang="en-IN" sz="2800" dirty="0" smtClean="0"/>
              <a:t>(file);  </a:t>
            </a:r>
          </a:p>
          <a:p>
            <a:pPr>
              <a:buNone/>
            </a:pPr>
            <a:r>
              <a:rPr lang="en-IN" sz="2800" dirty="0" smtClean="0"/>
              <a:t>        </a:t>
            </a:r>
            <a:r>
              <a:rPr lang="en-IN" sz="2800" dirty="0" err="1" smtClean="0"/>
              <a:t>int</a:t>
            </a:r>
            <a:r>
              <a:rPr lang="en-IN" sz="2800" dirty="0" smtClean="0"/>
              <a:t> k =0;  </a:t>
            </a:r>
          </a:p>
          <a:p>
            <a:pPr>
              <a:buNone/>
            </a:pPr>
            <a:r>
              <a:rPr lang="en-IN" sz="2800" dirty="0" smtClean="0"/>
              <a:t>        while((k=</a:t>
            </a:r>
            <a:r>
              <a:rPr lang="en-IN" sz="2800" dirty="0" err="1" smtClean="0"/>
              <a:t>filter.read</a:t>
            </a:r>
            <a:r>
              <a:rPr lang="en-IN" sz="2800" dirty="0" smtClean="0"/>
              <a:t>())!=-1){  </a:t>
            </a:r>
          </a:p>
          <a:p>
            <a:pPr>
              <a:buNone/>
            </a:pPr>
            <a:r>
              <a:rPr lang="en-IN" sz="2800" dirty="0" smtClean="0"/>
              <a:t>            </a:t>
            </a:r>
            <a:r>
              <a:rPr lang="en-IN" sz="2800" dirty="0" err="1" smtClean="0"/>
              <a:t>System.</a:t>
            </a:r>
            <a:r>
              <a:rPr lang="en-IN" sz="2800" i="1" dirty="0" err="1" smtClean="0"/>
              <a:t>out.print</a:t>
            </a:r>
            <a:r>
              <a:rPr lang="en-IN" sz="2800" i="1" dirty="0" smtClean="0"/>
              <a:t>((char)k);  </a:t>
            </a:r>
          </a:p>
          <a:p>
            <a:pPr>
              <a:buNone/>
            </a:pPr>
            <a:r>
              <a:rPr lang="en-IN" sz="2800" dirty="0" smtClean="0"/>
              <a:t>        }  </a:t>
            </a:r>
          </a:p>
          <a:p>
            <a:pPr>
              <a:buNone/>
            </a:pPr>
            <a:r>
              <a:rPr lang="en-IN" sz="2800" dirty="0" smtClean="0"/>
              <a:t>        </a:t>
            </a:r>
            <a:r>
              <a:rPr lang="en-IN" sz="2800" dirty="0" err="1" smtClean="0"/>
              <a:t>file.close</a:t>
            </a:r>
            <a:r>
              <a:rPr lang="en-IN" sz="2800" dirty="0" smtClean="0"/>
              <a:t>();  </a:t>
            </a:r>
          </a:p>
          <a:p>
            <a:pPr>
              <a:buNone/>
            </a:pPr>
            <a:r>
              <a:rPr lang="en-IN" sz="2800" dirty="0" smtClean="0"/>
              <a:t>        </a:t>
            </a:r>
            <a:r>
              <a:rPr lang="en-IN" sz="2800" dirty="0" err="1" smtClean="0"/>
              <a:t>filter.close</a:t>
            </a:r>
            <a:r>
              <a:rPr lang="en-IN" sz="2800" dirty="0" smtClean="0"/>
              <a:t>();  </a:t>
            </a:r>
          </a:p>
          <a:p>
            <a:pPr>
              <a:buNone/>
            </a:pPr>
            <a:r>
              <a:rPr lang="en-IN" sz="2800" dirty="0" smtClean="0"/>
              <a:t>    }  </a:t>
            </a:r>
          </a:p>
          <a:p>
            <a:pPr>
              <a:buNone/>
            </a:pPr>
            <a:r>
              <a:rPr lang="en-IN" sz="2800" dirty="0" smtClean="0"/>
              <a:t>} </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IN" b="1" dirty="0" err="1" smtClean="0"/>
              <a:t>FilterOutputStream</a:t>
            </a:r>
            <a:endParaRPr lang="en-IN" b="1" dirty="0" smtClean="0"/>
          </a:p>
          <a:p>
            <a:pPr algn="just"/>
            <a:r>
              <a:rPr lang="en-IN" sz="2400" b="1" dirty="0" err="1" smtClean="0"/>
              <a:t>FilterOutputStream</a:t>
            </a:r>
            <a:r>
              <a:rPr lang="en-IN" sz="2400" b="1" dirty="0" smtClean="0"/>
              <a:t> in Java</a:t>
            </a:r>
            <a:r>
              <a:rPr lang="en-IN" sz="2400" dirty="0" smtClean="0"/>
              <a:t> is a concrete subclass class of </a:t>
            </a:r>
            <a:r>
              <a:rPr lang="en-IN" sz="2400" dirty="0" err="1" smtClean="0"/>
              <a:t>OutputStream</a:t>
            </a:r>
            <a:r>
              <a:rPr lang="en-IN" sz="2400" dirty="0" smtClean="0"/>
              <a:t> class that filters data of an underlying output stream.</a:t>
            </a:r>
          </a:p>
          <a:p>
            <a:pPr algn="just"/>
            <a:r>
              <a:rPr lang="en-IN" sz="2400" dirty="0" err="1" smtClean="0"/>
              <a:t>FilterInputStream</a:t>
            </a:r>
            <a:r>
              <a:rPr lang="en-IN" sz="2400" dirty="0" smtClean="0"/>
              <a:t> class has four important subclasses that are as follows:</a:t>
            </a:r>
          </a:p>
          <a:p>
            <a:pPr algn="just"/>
            <a:r>
              <a:rPr lang="en-IN" sz="2400" dirty="0" err="1" smtClean="0"/>
              <a:t>BufferedOutputStream</a:t>
            </a:r>
            <a:r>
              <a:rPr lang="en-IN" sz="2400" dirty="0" smtClean="0"/>
              <a:t>,</a:t>
            </a:r>
          </a:p>
          <a:p>
            <a:pPr algn="just"/>
            <a:r>
              <a:rPr lang="en-IN" sz="2400" dirty="0" err="1" smtClean="0"/>
              <a:t>CheckedOutputStream</a:t>
            </a:r>
            <a:r>
              <a:rPr lang="en-IN" sz="2400" dirty="0" smtClean="0"/>
              <a:t>,</a:t>
            </a:r>
          </a:p>
          <a:p>
            <a:pPr algn="just"/>
            <a:r>
              <a:rPr lang="en-IN" sz="2400" dirty="0" err="1" smtClean="0"/>
              <a:t>DataOutputStream</a:t>
            </a:r>
            <a:r>
              <a:rPr lang="en-IN" sz="2400" dirty="0" smtClean="0"/>
              <a:t>,</a:t>
            </a:r>
          </a:p>
          <a:p>
            <a:pPr algn="just"/>
            <a:r>
              <a:rPr lang="en-IN" sz="2400" dirty="0" err="1" smtClean="0"/>
              <a:t>DeflaterOutputStream</a:t>
            </a:r>
            <a:r>
              <a:rPr lang="en-IN" sz="2400" dirty="0" smtClean="0"/>
              <a:t>,</a:t>
            </a:r>
          </a:p>
          <a:p>
            <a:pPr algn="just"/>
            <a:r>
              <a:rPr lang="en-IN" sz="2400" dirty="0" err="1" smtClean="0"/>
              <a:t>DigestOutputStream</a:t>
            </a:r>
            <a:r>
              <a:rPr lang="en-IN" sz="2400" dirty="0" smtClean="0"/>
              <a:t>,</a:t>
            </a:r>
          </a:p>
          <a:p>
            <a:pPr algn="just"/>
            <a:r>
              <a:rPr lang="en-IN" sz="2400" dirty="0" err="1" smtClean="0"/>
              <a:t>InflaterOutputStream</a:t>
            </a:r>
            <a:r>
              <a:rPr lang="en-IN" sz="2400" dirty="0" smtClean="0"/>
              <a:t>,</a:t>
            </a:r>
          </a:p>
          <a:p>
            <a:pPr algn="just"/>
            <a:r>
              <a:rPr lang="en-IN" sz="2400" dirty="0" err="1" smtClean="0"/>
              <a:t>PrintStream</a:t>
            </a:r>
            <a:endParaRPr lang="en-IN" sz="2400" dirty="0" smtClean="0"/>
          </a:p>
          <a:p>
            <a:pPr>
              <a:buNone/>
            </a:pPr>
            <a:endParaRPr lang="en-IN" b="1" dirty="0" smtClean="0"/>
          </a:p>
          <a:p>
            <a:pPr>
              <a:buNone/>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buNone/>
            </a:pPr>
            <a:r>
              <a:rPr lang="en-IN" b="1" dirty="0" err="1" smtClean="0"/>
              <a:t>DataInputStream</a:t>
            </a:r>
            <a:endParaRPr lang="en-IN" b="1" dirty="0" smtClean="0"/>
          </a:p>
          <a:p>
            <a:pPr algn="just"/>
            <a:r>
              <a:rPr lang="en-IN" b="1" dirty="0" err="1" smtClean="0"/>
              <a:t>DataInputStream</a:t>
            </a:r>
            <a:r>
              <a:rPr lang="en-IN" b="1" dirty="0" smtClean="0"/>
              <a:t> in Java</a:t>
            </a:r>
            <a:r>
              <a:rPr lang="en-IN" dirty="0" smtClean="0"/>
              <a:t> is a filter </a:t>
            </a:r>
            <a:r>
              <a:rPr lang="en-IN" dirty="0" smtClean="0">
                <a:hlinkClick r:id="rId2"/>
              </a:rPr>
              <a:t>input stream</a:t>
            </a:r>
            <a:r>
              <a:rPr lang="en-IN" dirty="0" smtClean="0"/>
              <a:t> that provides methods for reading Java’s standard data types.</a:t>
            </a:r>
          </a:p>
          <a:p>
            <a:pPr algn="just"/>
            <a:r>
              <a:rPr lang="en-IN" dirty="0" smtClean="0"/>
              <a:t>It enables you conveniently to read strings and all primitive data types such as </a:t>
            </a:r>
            <a:r>
              <a:rPr lang="en-IN" dirty="0" err="1" smtClean="0"/>
              <a:t>int</a:t>
            </a:r>
            <a:r>
              <a:rPr lang="en-IN" dirty="0" smtClean="0"/>
              <a:t>, float, long, double, etc from a stream.</a:t>
            </a:r>
          </a:p>
          <a:p>
            <a:pPr algn="just"/>
            <a:r>
              <a:rPr lang="en-IN" dirty="0" smtClean="0"/>
              <a:t>Java </a:t>
            </a:r>
            <a:r>
              <a:rPr lang="en-IN" dirty="0" err="1" smtClean="0"/>
              <a:t>DataInputStream</a:t>
            </a:r>
            <a:r>
              <a:rPr lang="en-IN" dirty="0" smtClean="0"/>
              <a:t> reads bytes from an underlying stream and converts them into suitable primitive-type values or strings.</a:t>
            </a:r>
          </a:p>
          <a:p>
            <a:pPr algn="just"/>
            <a:r>
              <a:rPr lang="en-IN" dirty="0" smtClean="0"/>
              <a:t>It reads them to its underlying byte stream and encodes these values in a machine-independent way.</a:t>
            </a:r>
          </a:p>
          <a:p>
            <a:pPr algn="just"/>
            <a:r>
              <a:rPr lang="en-IN" dirty="0" smtClean="0"/>
              <a:t>The basic input stream provides read methods only for reading bytes or characters. If we want to read the primitive data types, we need to use a filter class </a:t>
            </a:r>
            <a:r>
              <a:rPr lang="en-IN" dirty="0" err="1" smtClean="0"/>
              <a:t>DataInputStream</a:t>
            </a:r>
            <a:r>
              <a:rPr lang="en-IN" dirty="0" smtClean="0"/>
              <a:t>.</a:t>
            </a:r>
          </a:p>
          <a:p>
            <a:pPr algn="just"/>
            <a:r>
              <a:rPr lang="en-IN" dirty="0" err="1" smtClean="0"/>
              <a:t>DataInputStream</a:t>
            </a:r>
            <a:r>
              <a:rPr lang="en-IN" dirty="0" smtClean="0"/>
              <a:t> class works as wrappers on the existing input stream to filter data in the original stream.</a:t>
            </a:r>
          </a:p>
          <a:p>
            <a:pPr>
              <a:buNone/>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IN" b="1" dirty="0" smtClean="0"/>
              <a:t>Constructor of </a:t>
            </a:r>
            <a:r>
              <a:rPr lang="en-IN" b="1" dirty="0" err="1" smtClean="0"/>
              <a:t>DataInputStream</a:t>
            </a:r>
            <a:endParaRPr lang="en-IN" b="1" dirty="0" smtClean="0"/>
          </a:p>
          <a:p>
            <a:pPr>
              <a:buNone/>
            </a:pPr>
            <a:r>
              <a:rPr lang="en-IN" sz="2400" dirty="0" err="1" smtClean="0"/>
              <a:t>DataInputStream</a:t>
            </a:r>
            <a:r>
              <a:rPr lang="en-IN" sz="2400" dirty="0" smtClean="0"/>
              <a:t>​(</a:t>
            </a:r>
            <a:r>
              <a:rPr lang="en-IN" sz="2400" dirty="0" err="1" smtClean="0"/>
              <a:t>InputStream</a:t>
            </a:r>
            <a:r>
              <a:rPr lang="en-IN" sz="2400" dirty="0" smtClean="0"/>
              <a:t> </a:t>
            </a:r>
            <a:r>
              <a:rPr lang="en-IN" sz="2400" dirty="0" err="1" smtClean="0"/>
              <a:t>inputStream</a:t>
            </a:r>
            <a:r>
              <a:rPr lang="en-IN" sz="2400" dirty="0" smtClean="0"/>
              <a:t>):</a:t>
            </a:r>
          </a:p>
          <a:p>
            <a:pPr>
              <a:buNone/>
            </a:pPr>
            <a:r>
              <a:rPr lang="en-IN" sz="2400" dirty="0" smtClean="0"/>
              <a:t>This constructor creates a </a:t>
            </a:r>
            <a:r>
              <a:rPr lang="en-IN" sz="2400" dirty="0" err="1" smtClean="0"/>
              <a:t>DataInputStream</a:t>
            </a:r>
            <a:r>
              <a:rPr lang="en-IN" sz="2400" dirty="0" smtClean="0"/>
              <a:t> object that uses the specified underlying </a:t>
            </a:r>
            <a:r>
              <a:rPr lang="en-IN" sz="2400" dirty="0" err="1" smtClean="0"/>
              <a:t>InputStream</a:t>
            </a:r>
            <a:r>
              <a:rPr lang="en-IN" sz="2400" dirty="0" smtClean="0"/>
              <a:t>. Here, </a:t>
            </a:r>
            <a:r>
              <a:rPr lang="en-IN" sz="2400" dirty="0" err="1" smtClean="0"/>
              <a:t>inputStream</a:t>
            </a:r>
            <a:r>
              <a:rPr lang="en-IN" sz="2400" dirty="0" smtClean="0"/>
              <a:t> defines the input stream from which data will be read.</a:t>
            </a:r>
          </a:p>
          <a:p>
            <a:pPr>
              <a:buNone/>
            </a:pPr>
            <a:r>
              <a:rPr lang="en-IN" sz="2400" dirty="0" smtClean="0"/>
              <a:t>A data input stream object for input can be created as follows:</a:t>
            </a:r>
          </a:p>
          <a:p>
            <a:pPr>
              <a:buNone/>
            </a:pPr>
            <a:endParaRPr lang="en-IN" sz="2400" dirty="0" smtClean="0"/>
          </a:p>
          <a:p>
            <a:pPr>
              <a:buNone/>
            </a:pPr>
            <a:r>
              <a:rPr lang="en-IN" sz="2400" dirty="0" err="1" smtClean="0"/>
              <a:t>FileInputStream</a:t>
            </a:r>
            <a:r>
              <a:rPr lang="en-IN" sz="2400" dirty="0" smtClean="0"/>
              <a:t> </a:t>
            </a:r>
            <a:r>
              <a:rPr lang="en-IN" sz="2400" dirty="0" err="1" smtClean="0"/>
              <a:t>fis</a:t>
            </a:r>
            <a:r>
              <a:rPr lang="en-IN" sz="2400" dirty="0" smtClean="0"/>
              <a:t> = new </a:t>
            </a:r>
            <a:r>
              <a:rPr lang="en-IN" sz="2400" dirty="0" err="1" smtClean="0"/>
              <a:t>FileInputStream</a:t>
            </a:r>
            <a:r>
              <a:rPr lang="en-IN" sz="2400" dirty="0" smtClean="0"/>
              <a:t>(String filename); </a:t>
            </a:r>
            <a:r>
              <a:rPr lang="en-IN" sz="2400" dirty="0" err="1" smtClean="0"/>
              <a:t>DataInputStream</a:t>
            </a:r>
            <a:r>
              <a:rPr lang="en-IN" sz="2400" dirty="0" smtClean="0"/>
              <a:t> </a:t>
            </a:r>
            <a:r>
              <a:rPr lang="en-IN" sz="2400" dirty="0" err="1" smtClean="0"/>
              <a:t>dis</a:t>
            </a:r>
            <a:r>
              <a:rPr lang="en-IN" sz="2400" dirty="0" smtClean="0"/>
              <a:t> = new </a:t>
            </a:r>
            <a:r>
              <a:rPr lang="en-IN" sz="2400" dirty="0" err="1" smtClean="0"/>
              <a:t>DataInputStream</a:t>
            </a:r>
            <a:r>
              <a:rPr lang="en-IN" sz="2400" dirty="0" smtClean="0"/>
              <a:t>(</a:t>
            </a:r>
            <a:r>
              <a:rPr lang="en-IN" sz="2400" dirty="0" err="1" smtClean="0"/>
              <a:t>fis</a:t>
            </a:r>
            <a:r>
              <a:rPr lang="en-IN" sz="2400" dirty="0" smtClean="0"/>
              <a:t>);</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tudent\Desktop\stream.png"/>
          <p:cNvPicPr>
            <a:picLocks noGrp="1" noChangeAspect="1" noChangeArrowheads="1"/>
          </p:cNvPicPr>
          <p:nvPr>
            <p:ph idx="1"/>
          </p:nvPr>
        </p:nvPicPr>
        <p:blipFill>
          <a:blip r:embed="rId2"/>
          <a:srcRect/>
          <a:stretch>
            <a:fillRect/>
          </a:stretch>
        </p:blipFill>
        <p:spPr bwMode="auto">
          <a:xfrm>
            <a:off x="914400" y="533400"/>
            <a:ext cx="7543800" cy="54864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lgn="just"/>
            <a:r>
              <a:rPr lang="en-IN" b="1" dirty="0" err="1" smtClean="0"/>
              <a:t>DataOutputStream</a:t>
            </a:r>
            <a:r>
              <a:rPr lang="en-IN" b="1" dirty="0" smtClean="0"/>
              <a:t> in Java</a:t>
            </a:r>
            <a:r>
              <a:rPr lang="en-IN" dirty="0" smtClean="0"/>
              <a:t> is a filter output stream that provides methods for writing Java’s standard data types.</a:t>
            </a:r>
          </a:p>
          <a:p>
            <a:pPr algn="just"/>
            <a:r>
              <a:rPr lang="en-IN" dirty="0" smtClean="0"/>
              <a:t>It enables you conveniently to write strings and all primitive data types such as </a:t>
            </a:r>
            <a:r>
              <a:rPr lang="en-IN" dirty="0" err="1" smtClean="0"/>
              <a:t>boolean</a:t>
            </a:r>
            <a:r>
              <a:rPr lang="en-IN" dirty="0" smtClean="0"/>
              <a:t>, </a:t>
            </a:r>
            <a:r>
              <a:rPr lang="en-IN" dirty="0" err="1" smtClean="0"/>
              <a:t>int</a:t>
            </a:r>
            <a:r>
              <a:rPr lang="en-IN" dirty="0" smtClean="0"/>
              <a:t>, float, long, etc to a stream.</a:t>
            </a:r>
          </a:p>
          <a:p>
            <a:pPr algn="just"/>
            <a:r>
              <a:rPr lang="en-IN" dirty="0" smtClean="0"/>
              <a:t>Java </a:t>
            </a:r>
            <a:r>
              <a:rPr lang="en-IN" dirty="0" err="1" smtClean="0"/>
              <a:t>DataOutputStream</a:t>
            </a:r>
            <a:r>
              <a:rPr lang="en-IN" dirty="0" smtClean="0"/>
              <a:t> first converts primitive-type values or strings into bytes and then writes them to the underlying output stream in an appropriate way.</a:t>
            </a:r>
          </a:p>
          <a:p>
            <a:pPr algn="just"/>
            <a:r>
              <a:rPr lang="en-IN" dirty="0" smtClean="0"/>
              <a:t>Using </a:t>
            </a:r>
            <a:r>
              <a:rPr lang="en-IN" dirty="0" smtClean="0">
                <a:hlinkClick r:id="rId2"/>
              </a:rPr>
              <a:t>data input stream</a:t>
            </a:r>
            <a:r>
              <a:rPr lang="en-IN" dirty="0" smtClean="0"/>
              <a:t>, we can then read the data back in. Thus, </a:t>
            </a:r>
            <a:r>
              <a:rPr lang="en-IN" dirty="0" err="1" smtClean="0"/>
              <a:t>DataOutputStream</a:t>
            </a:r>
            <a:r>
              <a:rPr lang="en-IN" dirty="0" smtClean="0"/>
              <a:t> works as wrappers on the existing output stream to filter data in the original stream.</a:t>
            </a:r>
          </a:p>
          <a:p>
            <a:pPr algn="just"/>
            <a:r>
              <a:rPr lang="en-IN" b="1" dirty="0" smtClean="0"/>
              <a:t>Java </a:t>
            </a:r>
            <a:r>
              <a:rPr lang="en-IN" b="1" dirty="0" err="1" smtClean="0"/>
              <a:t>DataOutputStream</a:t>
            </a:r>
            <a:r>
              <a:rPr lang="en-IN" b="1" dirty="0" smtClean="0"/>
              <a:t> class declaration</a:t>
            </a:r>
          </a:p>
          <a:p>
            <a:pPr algn="just"/>
            <a:r>
              <a:rPr lang="en-IN" dirty="0" err="1" smtClean="0"/>
              <a:t>DataOutputStream</a:t>
            </a:r>
            <a:r>
              <a:rPr lang="en-IN" dirty="0" smtClean="0"/>
              <a:t> class extends </a:t>
            </a:r>
            <a:r>
              <a:rPr lang="en-IN" dirty="0" err="1" smtClean="0">
                <a:hlinkClick r:id="rId3"/>
              </a:rPr>
              <a:t>FilterOutputStream</a:t>
            </a:r>
            <a:r>
              <a:rPr lang="en-IN" dirty="0" smtClean="0">
                <a:hlinkClick r:id="rId3"/>
              </a:rPr>
              <a:t> class</a:t>
            </a:r>
            <a:r>
              <a:rPr lang="en-IN" dirty="0" smtClean="0"/>
              <a:t> that extends </a:t>
            </a:r>
            <a:r>
              <a:rPr lang="en-IN" dirty="0" err="1" smtClean="0"/>
              <a:t>OutputStream</a:t>
            </a:r>
            <a:r>
              <a:rPr lang="en-IN" dirty="0" smtClean="0"/>
              <a:t>. It implements the interface </a:t>
            </a:r>
            <a:r>
              <a:rPr lang="en-IN" dirty="0" err="1" smtClean="0"/>
              <a:t>DataOutput</a:t>
            </a:r>
            <a:r>
              <a:rPr lang="en-IN" dirty="0" smtClean="0"/>
              <a:t> to use methods defined in the </a:t>
            </a:r>
            <a:r>
              <a:rPr lang="en-IN" dirty="0" err="1" smtClean="0"/>
              <a:t>DataOutput</a:t>
            </a:r>
            <a:r>
              <a:rPr lang="en-IN" dirty="0" smtClean="0"/>
              <a:t> interface.</a:t>
            </a:r>
          </a:p>
          <a:p>
            <a:pPr>
              <a:buNone/>
            </a:pP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gn="just">
              <a:buNone/>
            </a:pPr>
            <a:r>
              <a:rPr lang="en-IN" b="1" dirty="0" smtClean="0"/>
              <a:t>Constructor of </a:t>
            </a:r>
            <a:r>
              <a:rPr lang="en-IN" b="1" dirty="0" err="1" smtClean="0"/>
              <a:t>DataOutputStream</a:t>
            </a:r>
            <a:r>
              <a:rPr lang="en-IN" b="1" dirty="0" smtClean="0"/>
              <a:t> class</a:t>
            </a:r>
          </a:p>
          <a:p>
            <a:pPr algn="just"/>
            <a:r>
              <a:rPr lang="en-IN" dirty="0" err="1" smtClean="0"/>
              <a:t>DataOutputStream</a:t>
            </a:r>
            <a:r>
              <a:rPr lang="en-IN" dirty="0" smtClean="0"/>
              <a:t> class defines only a single constructor in Java that is as follows:</a:t>
            </a:r>
          </a:p>
          <a:p>
            <a:pPr algn="just">
              <a:buNone/>
            </a:pPr>
            <a:r>
              <a:rPr lang="en-IN" sz="3000" dirty="0" err="1" smtClean="0">
                <a:solidFill>
                  <a:srgbClr val="FF0000"/>
                </a:solidFill>
              </a:rPr>
              <a:t>DataOutputStream</a:t>
            </a:r>
            <a:r>
              <a:rPr lang="en-IN" sz="3000" dirty="0" smtClean="0">
                <a:solidFill>
                  <a:srgbClr val="FF0000"/>
                </a:solidFill>
              </a:rPr>
              <a:t>​(</a:t>
            </a:r>
            <a:r>
              <a:rPr lang="en-IN" sz="3000" dirty="0" err="1" smtClean="0">
                <a:solidFill>
                  <a:srgbClr val="FF0000"/>
                </a:solidFill>
              </a:rPr>
              <a:t>OutputStream</a:t>
            </a:r>
            <a:r>
              <a:rPr lang="en-IN" sz="3000" dirty="0" smtClean="0">
                <a:solidFill>
                  <a:srgbClr val="FF0000"/>
                </a:solidFill>
              </a:rPr>
              <a:t> </a:t>
            </a:r>
            <a:r>
              <a:rPr lang="en-IN" sz="3000" dirty="0" err="1" smtClean="0">
                <a:solidFill>
                  <a:srgbClr val="FF0000"/>
                </a:solidFill>
              </a:rPr>
              <a:t>outputStream</a:t>
            </a:r>
            <a:r>
              <a:rPr lang="en-IN" sz="3000" dirty="0" smtClean="0">
                <a:solidFill>
                  <a:srgbClr val="FF0000"/>
                </a:solidFill>
              </a:rPr>
              <a:t>):</a:t>
            </a:r>
            <a:r>
              <a:rPr lang="en-IN" dirty="0" smtClean="0">
                <a:solidFill>
                  <a:srgbClr val="FF0000"/>
                </a:solidFill>
              </a:rPr>
              <a:t> </a:t>
            </a:r>
          </a:p>
          <a:p>
            <a:pPr algn="just"/>
            <a:r>
              <a:rPr lang="en-IN" dirty="0" smtClean="0"/>
              <a:t>This constructor creates a </a:t>
            </a:r>
            <a:r>
              <a:rPr lang="en-IN" dirty="0" err="1" smtClean="0"/>
              <a:t>DataOutputStream</a:t>
            </a:r>
            <a:r>
              <a:rPr lang="en-IN" dirty="0" smtClean="0"/>
              <a:t> object that uses the specified underlying </a:t>
            </a:r>
            <a:r>
              <a:rPr lang="en-IN" dirty="0" err="1" smtClean="0"/>
              <a:t>OutputStream</a:t>
            </a:r>
            <a:r>
              <a:rPr lang="en-IN" dirty="0" smtClean="0"/>
              <a:t>. Here, </a:t>
            </a:r>
            <a:r>
              <a:rPr lang="en-IN" dirty="0" err="1" smtClean="0"/>
              <a:t>outputStream</a:t>
            </a:r>
            <a:r>
              <a:rPr lang="en-IN" dirty="0" smtClean="0"/>
              <a:t> defines the output stream to which data will be written.</a:t>
            </a:r>
          </a:p>
          <a:p>
            <a:pPr algn="just"/>
            <a:r>
              <a:rPr lang="en-IN" dirty="0" smtClean="0"/>
              <a:t>A data output stream object for output can be created as follows:</a:t>
            </a:r>
          </a:p>
          <a:p>
            <a:pPr algn="just">
              <a:buNone/>
            </a:pPr>
            <a:r>
              <a:rPr lang="en-IN" sz="2600" dirty="0" err="1" smtClean="0">
                <a:solidFill>
                  <a:srgbClr val="FF0000"/>
                </a:solidFill>
              </a:rPr>
              <a:t>FileOutputStream</a:t>
            </a:r>
            <a:r>
              <a:rPr lang="en-IN" sz="2600" dirty="0" smtClean="0">
                <a:solidFill>
                  <a:srgbClr val="FF0000"/>
                </a:solidFill>
              </a:rPr>
              <a:t> </a:t>
            </a:r>
            <a:r>
              <a:rPr lang="en-IN" sz="2600" dirty="0" err="1" smtClean="0">
                <a:solidFill>
                  <a:srgbClr val="FF0000"/>
                </a:solidFill>
              </a:rPr>
              <a:t>fos</a:t>
            </a:r>
            <a:r>
              <a:rPr lang="en-IN" sz="2600" dirty="0" smtClean="0">
                <a:solidFill>
                  <a:srgbClr val="FF0000"/>
                </a:solidFill>
              </a:rPr>
              <a:t> = new </a:t>
            </a:r>
            <a:r>
              <a:rPr lang="en-IN" sz="2600" dirty="0" err="1" smtClean="0">
                <a:solidFill>
                  <a:srgbClr val="FF0000"/>
                </a:solidFill>
              </a:rPr>
              <a:t>FileOutputStream</a:t>
            </a:r>
            <a:r>
              <a:rPr lang="en-IN" sz="2600" dirty="0" smtClean="0">
                <a:solidFill>
                  <a:srgbClr val="FF0000"/>
                </a:solidFill>
              </a:rPr>
              <a:t>(String filename); </a:t>
            </a:r>
          </a:p>
          <a:p>
            <a:pPr algn="just">
              <a:buNone/>
            </a:pPr>
            <a:r>
              <a:rPr lang="en-IN" dirty="0" err="1" smtClean="0">
                <a:solidFill>
                  <a:srgbClr val="FF0000"/>
                </a:solidFill>
              </a:rPr>
              <a:t>DataOutputStream</a:t>
            </a:r>
            <a:r>
              <a:rPr lang="en-IN" dirty="0" smtClean="0">
                <a:solidFill>
                  <a:srgbClr val="FF0000"/>
                </a:solidFill>
              </a:rPr>
              <a:t> dos = new </a:t>
            </a:r>
            <a:r>
              <a:rPr lang="en-IN" dirty="0" err="1" smtClean="0">
                <a:solidFill>
                  <a:srgbClr val="FF0000"/>
                </a:solidFill>
              </a:rPr>
              <a:t>DataOutputStream</a:t>
            </a:r>
            <a:r>
              <a:rPr lang="en-IN" dirty="0" smtClean="0">
                <a:solidFill>
                  <a:srgbClr val="FF0000"/>
                </a:solidFill>
              </a:rPr>
              <a:t>(</a:t>
            </a:r>
            <a:r>
              <a:rPr lang="en-IN" dirty="0" err="1" smtClean="0">
                <a:solidFill>
                  <a:srgbClr val="FF0000"/>
                </a:solidFill>
              </a:rPr>
              <a:t>fos</a:t>
            </a:r>
            <a:r>
              <a:rPr lang="en-IN" dirty="0" smtClean="0">
                <a:solidFill>
                  <a:srgbClr val="FF0000"/>
                </a:solidFill>
              </a:rPr>
              <a:t>);</a:t>
            </a:r>
          </a:p>
          <a:p>
            <a:pPr algn="just"/>
            <a:r>
              <a:rPr lang="en-IN" dirty="0" smtClean="0"/>
              <a:t>These two statements basically wrap dos on </a:t>
            </a:r>
            <a:r>
              <a:rPr lang="en-IN" dirty="0" err="1" smtClean="0"/>
              <a:t>fos</a:t>
            </a:r>
            <a:r>
              <a:rPr lang="en-IN" dirty="0" smtClean="0"/>
              <a:t> and use it as a filter</a:t>
            </a:r>
          </a:p>
          <a:p>
            <a:r>
              <a:rPr lang="en-IN" dirty="0" smtClean="0"/>
              <a:t>To append data to an existing file, use the following syntax:</a:t>
            </a:r>
          </a:p>
          <a:p>
            <a:r>
              <a:rPr lang="en-IN" sz="2600" dirty="0" err="1" smtClean="0"/>
              <a:t>FileOutputStream</a:t>
            </a:r>
            <a:r>
              <a:rPr lang="en-IN" sz="2600" dirty="0" smtClean="0"/>
              <a:t> </a:t>
            </a:r>
            <a:r>
              <a:rPr lang="en-IN" sz="2600" dirty="0" err="1" smtClean="0"/>
              <a:t>fos</a:t>
            </a:r>
            <a:r>
              <a:rPr lang="en-IN" sz="2600" dirty="0" smtClean="0"/>
              <a:t> = new </a:t>
            </a:r>
            <a:r>
              <a:rPr lang="en-IN" sz="2600" dirty="0" err="1" smtClean="0"/>
              <a:t>FileOutputStream</a:t>
            </a:r>
            <a:r>
              <a:rPr lang="en-IN" sz="2600" dirty="0" smtClean="0"/>
              <a:t>(new File(String filename), true)</a:t>
            </a:r>
          </a:p>
          <a:p>
            <a:r>
              <a:rPr lang="en-IN" dirty="0" err="1" smtClean="0"/>
              <a:t>DataOutputStream</a:t>
            </a:r>
            <a:r>
              <a:rPr lang="en-IN" dirty="0" smtClean="0"/>
              <a:t> dos = new </a:t>
            </a:r>
            <a:r>
              <a:rPr lang="en-IN" dirty="0" err="1" smtClean="0"/>
              <a:t>DataOutputStream</a:t>
            </a:r>
            <a:r>
              <a:rPr lang="en-IN" dirty="0" smtClean="0"/>
              <a:t>(</a:t>
            </a:r>
            <a:r>
              <a:rPr lang="en-IN" dirty="0" err="1" smtClean="0"/>
              <a:t>fos</a:t>
            </a:r>
            <a:r>
              <a:rPr lang="en-IN" dirty="0" smtClean="0"/>
              <a:t>); or, </a:t>
            </a:r>
          </a:p>
          <a:p>
            <a:r>
              <a:rPr lang="en-IN" sz="3100" dirty="0" err="1" smtClean="0"/>
              <a:t>FileOutputStream</a:t>
            </a:r>
            <a:r>
              <a:rPr lang="en-IN" sz="3100" dirty="0" smtClean="0"/>
              <a:t> </a:t>
            </a:r>
            <a:r>
              <a:rPr lang="en-IN" sz="3100" dirty="0" err="1" smtClean="0"/>
              <a:t>fos</a:t>
            </a:r>
            <a:r>
              <a:rPr lang="en-IN" sz="3100" dirty="0" smtClean="0"/>
              <a:t> = new </a:t>
            </a:r>
            <a:r>
              <a:rPr lang="en-IN" sz="3100" dirty="0" err="1" smtClean="0"/>
              <a:t>FileOutputStream</a:t>
            </a:r>
            <a:r>
              <a:rPr lang="en-IN" sz="3100" dirty="0" smtClean="0"/>
              <a:t>(String filename, true); </a:t>
            </a:r>
            <a:endParaRPr lang="en-IN" dirty="0" smtClean="0"/>
          </a:p>
          <a:p>
            <a:r>
              <a:rPr lang="en-IN" dirty="0" err="1" smtClean="0"/>
              <a:t>DataOutputStream</a:t>
            </a:r>
            <a:r>
              <a:rPr lang="en-IN" dirty="0" smtClean="0"/>
              <a:t> dos = new </a:t>
            </a:r>
            <a:r>
              <a:rPr lang="en-IN" dirty="0" err="1" smtClean="0"/>
              <a:t>DataOutputStream</a:t>
            </a:r>
            <a:r>
              <a:rPr lang="en-IN" dirty="0" smtClean="0"/>
              <a:t>(</a:t>
            </a:r>
            <a:r>
              <a:rPr lang="en-IN" dirty="0" err="1" smtClean="0"/>
              <a:t>fos</a:t>
            </a:r>
            <a:r>
              <a:rPr lang="en-IN" dirty="0" smtClean="0"/>
              <a:t>);</a:t>
            </a:r>
          </a:p>
          <a:p>
            <a:pPr>
              <a:buNone/>
            </a:pP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buNone/>
            </a:pPr>
            <a:r>
              <a:rPr lang="en-IN" sz="2900" dirty="0" smtClean="0"/>
              <a:t>import java.io.*;</a:t>
            </a:r>
          </a:p>
          <a:p>
            <a:pPr>
              <a:buNone/>
            </a:pPr>
            <a:r>
              <a:rPr lang="en-IN" sz="2900" dirty="0" smtClean="0"/>
              <a:t>public class </a:t>
            </a:r>
            <a:r>
              <a:rPr lang="en-IN" sz="2900" dirty="0" err="1" smtClean="0"/>
              <a:t>DataStreamExample</a:t>
            </a:r>
            <a:r>
              <a:rPr lang="en-IN" sz="2900" dirty="0" smtClean="0"/>
              <a:t> {</a:t>
            </a:r>
          </a:p>
          <a:p>
            <a:pPr>
              <a:buNone/>
            </a:pPr>
            <a:r>
              <a:rPr lang="en-IN" sz="2900" dirty="0" smtClean="0"/>
              <a:t>public static void main(String[] </a:t>
            </a:r>
            <a:r>
              <a:rPr lang="en-IN" sz="2900" dirty="0" err="1" smtClean="0"/>
              <a:t>args</a:t>
            </a:r>
            <a:r>
              <a:rPr lang="en-IN" sz="2900" dirty="0" smtClean="0"/>
              <a:t>) throws </a:t>
            </a:r>
            <a:r>
              <a:rPr lang="en-IN" sz="2900" dirty="0" err="1" smtClean="0"/>
              <a:t>IOException</a:t>
            </a:r>
            <a:r>
              <a:rPr lang="en-IN" sz="2900" dirty="0" smtClean="0"/>
              <a:t>{</a:t>
            </a:r>
          </a:p>
          <a:p>
            <a:pPr>
              <a:buNone/>
            </a:pPr>
            <a:r>
              <a:rPr lang="en-IN" sz="2900" dirty="0" smtClean="0">
                <a:solidFill>
                  <a:srgbClr val="FF0000"/>
                </a:solidFill>
              </a:rPr>
              <a:t> </a:t>
            </a:r>
            <a:r>
              <a:rPr lang="en-IN" sz="2100" dirty="0" err="1" smtClean="0">
                <a:solidFill>
                  <a:srgbClr val="FF0000"/>
                </a:solidFill>
              </a:rPr>
              <a:t>FileOutputStream</a:t>
            </a:r>
            <a:r>
              <a:rPr lang="en-IN" sz="2100" dirty="0" smtClean="0">
                <a:solidFill>
                  <a:srgbClr val="FF0000"/>
                </a:solidFill>
              </a:rPr>
              <a:t> </a:t>
            </a:r>
            <a:r>
              <a:rPr lang="en-IN" sz="2100" dirty="0" err="1" smtClean="0">
                <a:solidFill>
                  <a:srgbClr val="FF0000"/>
                </a:solidFill>
              </a:rPr>
              <a:t>fos</a:t>
            </a:r>
            <a:r>
              <a:rPr lang="en-IN" sz="2100" dirty="0" smtClean="0">
                <a:solidFill>
                  <a:srgbClr val="FF0000"/>
                </a:solidFill>
              </a:rPr>
              <a:t>=new </a:t>
            </a:r>
            <a:r>
              <a:rPr lang="en-IN" sz="2100" dirty="0" err="1" smtClean="0">
                <a:solidFill>
                  <a:srgbClr val="FF0000"/>
                </a:solidFill>
              </a:rPr>
              <a:t>FileOutputStream</a:t>
            </a:r>
            <a:r>
              <a:rPr lang="en-IN" sz="2100" dirty="0" smtClean="0">
                <a:solidFill>
                  <a:srgbClr val="FF0000"/>
                </a:solidFill>
              </a:rPr>
              <a:t>("C:\\Users\\student\\Desktop\\</a:t>
            </a:r>
            <a:r>
              <a:rPr lang="en-IN" sz="2100" dirty="0" err="1" smtClean="0">
                <a:solidFill>
                  <a:srgbClr val="FF0000"/>
                </a:solidFill>
              </a:rPr>
              <a:t>javaprograms</a:t>
            </a:r>
            <a:r>
              <a:rPr lang="en-IN" sz="2100" dirty="0" smtClean="0">
                <a:solidFill>
                  <a:srgbClr val="FF0000"/>
                </a:solidFill>
              </a:rPr>
              <a:t>\\f1.txt");</a:t>
            </a:r>
            <a:endParaRPr lang="en-IN" sz="2900" dirty="0" smtClean="0">
              <a:solidFill>
                <a:srgbClr val="FF0000"/>
              </a:solidFill>
            </a:endParaRPr>
          </a:p>
          <a:p>
            <a:pPr>
              <a:buNone/>
            </a:pPr>
            <a:r>
              <a:rPr lang="en-IN" sz="2900" dirty="0" smtClean="0"/>
              <a:t> </a:t>
            </a:r>
            <a:r>
              <a:rPr lang="en-IN" sz="2900" dirty="0" err="1" smtClean="0"/>
              <a:t>DataOutputStream</a:t>
            </a:r>
            <a:r>
              <a:rPr lang="en-IN" sz="2900" dirty="0" smtClean="0"/>
              <a:t> dos=new </a:t>
            </a:r>
            <a:r>
              <a:rPr lang="en-IN" sz="2900" dirty="0" err="1" smtClean="0"/>
              <a:t>DataOutputStream</a:t>
            </a:r>
            <a:r>
              <a:rPr lang="en-IN" sz="2900" dirty="0" smtClean="0"/>
              <a:t>(</a:t>
            </a:r>
            <a:r>
              <a:rPr lang="en-IN" sz="2900" dirty="0" err="1" smtClean="0"/>
              <a:t>fos</a:t>
            </a:r>
            <a:r>
              <a:rPr lang="en-IN" sz="2900" dirty="0" smtClean="0"/>
              <a:t>);</a:t>
            </a:r>
          </a:p>
          <a:p>
            <a:pPr>
              <a:buNone/>
            </a:pPr>
            <a:r>
              <a:rPr lang="en-IN" sz="2900" dirty="0" smtClean="0"/>
              <a:t> </a:t>
            </a:r>
            <a:r>
              <a:rPr lang="en-IN" sz="2900" dirty="0" err="1" smtClean="0"/>
              <a:t>dos.writeInt</a:t>
            </a:r>
            <a:r>
              <a:rPr lang="en-IN" sz="2900" dirty="0" smtClean="0"/>
              <a:t>(100);</a:t>
            </a:r>
          </a:p>
          <a:p>
            <a:pPr>
              <a:buNone/>
            </a:pPr>
            <a:r>
              <a:rPr lang="en-IN" sz="2900" dirty="0" smtClean="0"/>
              <a:t> </a:t>
            </a:r>
            <a:r>
              <a:rPr lang="en-IN" sz="2900" dirty="0" err="1" smtClean="0"/>
              <a:t>dos.writeDouble</a:t>
            </a:r>
            <a:r>
              <a:rPr lang="en-IN" sz="2900" dirty="0" smtClean="0"/>
              <a:t>(10.5);</a:t>
            </a:r>
          </a:p>
          <a:p>
            <a:pPr>
              <a:buNone/>
            </a:pPr>
            <a:r>
              <a:rPr lang="en-IN" sz="2900" dirty="0" smtClean="0"/>
              <a:t> </a:t>
            </a:r>
            <a:r>
              <a:rPr lang="en-IN" sz="2900" dirty="0" err="1" smtClean="0"/>
              <a:t>dos.writeChar</a:t>
            </a:r>
            <a:r>
              <a:rPr lang="en-IN" sz="2900" dirty="0" smtClean="0"/>
              <a:t>(75);</a:t>
            </a:r>
          </a:p>
          <a:p>
            <a:pPr>
              <a:buNone/>
            </a:pPr>
            <a:r>
              <a:rPr lang="en-IN" sz="2900" dirty="0" smtClean="0"/>
              <a:t> </a:t>
            </a:r>
            <a:r>
              <a:rPr lang="en-IN" sz="2900" dirty="0" err="1" smtClean="0"/>
              <a:t>dos.writeBoolean</a:t>
            </a:r>
            <a:r>
              <a:rPr lang="en-IN" sz="2900" dirty="0" smtClean="0"/>
              <a:t>(true);</a:t>
            </a:r>
          </a:p>
          <a:p>
            <a:pPr>
              <a:buNone/>
            </a:pPr>
            <a:r>
              <a:rPr lang="en-IN" sz="2900" dirty="0" smtClean="0">
                <a:solidFill>
                  <a:srgbClr val="FF0000"/>
                </a:solidFill>
              </a:rPr>
              <a:t> </a:t>
            </a:r>
            <a:r>
              <a:rPr lang="en-IN" sz="1800" dirty="0" err="1" smtClean="0">
                <a:solidFill>
                  <a:srgbClr val="FF0000"/>
                </a:solidFill>
              </a:rPr>
              <a:t>DataInputStream</a:t>
            </a:r>
            <a:r>
              <a:rPr lang="en-IN" sz="1800" dirty="0" smtClean="0">
                <a:solidFill>
                  <a:srgbClr val="FF0000"/>
                </a:solidFill>
              </a:rPr>
              <a:t> </a:t>
            </a:r>
            <a:r>
              <a:rPr lang="en-IN" sz="1800" dirty="0" err="1" smtClean="0">
                <a:solidFill>
                  <a:srgbClr val="FF0000"/>
                </a:solidFill>
              </a:rPr>
              <a:t>dis</a:t>
            </a:r>
            <a:r>
              <a:rPr lang="en-IN" sz="1800" dirty="0" smtClean="0">
                <a:solidFill>
                  <a:srgbClr val="FF0000"/>
                </a:solidFill>
              </a:rPr>
              <a:t>=new </a:t>
            </a:r>
            <a:r>
              <a:rPr lang="en-IN" sz="1800" dirty="0" err="1" smtClean="0">
                <a:solidFill>
                  <a:srgbClr val="FF0000"/>
                </a:solidFill>
              </a:rPr>
              <a:t>DataInputStream</a:t>
            </a:r>
            <a:r>
              <a:rPr lang="en-IN" sz="1800" dirty="0" smtClean="0">
                <a:solidFill>
                  <a:srgbClr val="FF0000"/>
                </a:solidFill>
              </a:rPr>
              <a:t>(new </a:t>
            </a:r>
            <a:r>
              <a:rPr lang="en-IN" sz="1800" dirty="0" err="1" smtClean="0">
                <a:solidFill>
                  <a:srgbClr val="FF0000"/>
                </a:solidFill>
              </a:rPr>
              <a:t>FileInputStream</a:t>
            </a:r>
            <a:r>
              <a:rPr lang="en-IN" sz="1800" dirty="0" smtClean="0">
                <a:solidFill>
                  <a:srgbClr val="FF0000"/>
                </a:solidFill>
              </a:rPr>
              <a:t>("C:\\Users\\student\\Desktop\\</a:t>
            </a:r>
            <a:r>
              <a:rPr lang="en-IN" sz="1800" dirty="0" err="1" smtClean="0">
                <a:solidFill>
                  <a:srgbClr val="FF0000"/>
                </a:solidFill>
              </a:rPr>
              <a:t>javaprograms</a:t>
            </a:r>
            <a:r>
              <a:rPr lang="en-IN" sz="1800" dirty="0" smtClean="0">
                <a:solidFill>
                  <a:srgbClr val="FF0000"/>
                </a:solidFill>
              </a:rPr>
              <a:t>\\f1.txt"));</a:t>
            </a:r>
            <a:endParaRPr lang="en-IN" sz="2900" dirty="0" smtClean="0">
              <a:solidFill>
                <a:srgbClr val="FF0000"/>
              </a:solidFill>
            </a:endParaRPr>
          </a:p>
          <a:p>
            <a:pPr>
              <a:buNone/>
            </a:pPr>
            <a:r>
              <a:rPr lang="en-IN" sz="2900" dirty="0" smtClean="0"/>
              <a:t> </a:t>
            </a:r>
            <a:r>
              <a:rPr lang="en-IN" sz="2900" dirty="0" err="1" smtClean="0"/>
              <a:t>int</a:t>
            </a:r>
            <a:r>
              <a:rPr lang="en-IN" sz="2900" dirty="0" smtClean="0"/>
              <a:t> </a:t>
            </a:r>
            <a:r>
              <a:rPr lang="en-IN" sz="2900" dirty="0" err="1" smtClean="0"/>
              <a:t>i</a:t>
            </a:r>
            <a:r>
              <a:rPr lang="en-IN" sz="2900" dirty="0" smtClean="0"/>
              <a:t>=</a:t>
            </a:r>
            <a:r>
              <a:rPr lang="en-IN" sz="2900" dirty="0" err="1" smtClean="0"/>
              <a:t>dis.readInt</a:t>
            </a:r>
            <a:r>
              <a:rPr lang="en-IN" sz="2900" dirty="0" smtClean="0"/>
              <a:t>();</a:t>
            </a:r>
          </a:p>
          <a:p>
            <a:pPr>
              <a:buNone/>
            </a:pPr>
            <a:r>
              <a:rPr lang="en-IN" sz="2900" dirty="0" smtClean="0"/>
              <a:t> char s=</a:t>
            </a:r>
            <a:r>
              <a:rPr lang="en-IN" sz="2900" dirty="0" err="1" smtClean="0"/>
              <a:t>dis.readChar</a:t>
            </a:r>
            <a:r>
              <a:rPr lang="en-IN" sz="2900" dirty="0" smtClean="0"/>
              <a:t>();</a:t>
            </a:r>
          </a:p>
          <a:p>
            <a:pPr>
              <a:buNone/>
            </a:pPr>
            <a:r>
              <a:rPr lang="en-IN" sz="2900" dirty="0" smtClean="0"/>
              <a:t> double d=</a:t>
            </a:r>
            <a:r>
              <a:rPr lang="en-IN" sz="2900" dirty="0" err="1" smtClean="0"/>
              <a:t>dis.readDouble</a:t>
            </a:r>
            <a:r>
              <a:rPr lang="en-IN" sz="2900" dirty="0" smtClean="0"/>
              <a:t>();</a:t>
            </a:r>
          </a:p>
          <a:p>
            <a:pPr>
              <a:buNone/>
            </a:pPr>
            <a:r>
              <a:rPr lang="en-IN" sz="2900" dirty="0" smtClean="0"/>
              <a:t> </a:t>
            </a:r>
            <a:r>
              <a:rPr lang="en-IN" sz="2900" dirty="0" err="1" smtClean="0"/>
              <a:t>boolean</a:t>
            </a:r>
            <a:r>
              <a:rPr lang="en-IN" sz="2900" dirty="0" smtClean="0"/>
              <a:t> b=</a:t>
            </a:r>
            <a:r>
              <a:rPr lang="en-IN" sz="2900" dirty="0" err="1" smtClean="0"/>
              <a:t>dis.readBoolean</a:t>
            </a:r>
            <a:r>
              <a:rPr lang="en-IN" sz="2900" dirty="0" smtClean="0"/>
              <a:t>();</a:t>
            </a:r>
          </a:p>
          <a:p>
            <a:pPr>
              <a:buNone/>
            </a:pPr>
            <a:r>
              <a:rPr lang="en-IN" sz="2900" dirty="0" smtClean="0"/>
              <a:t> </a:t>
            </a:r>
            <a:r>
              <a:rPr lang="en-IN" sz="2900" dirty="0" err="1" smtClean="0"/>
              <a:t>System.</a:t>
            </a:r>
            <a:r>
              <a:rPr lang="en-IN" sz="2900" i="1" dirty="0" err="1" smtClean="0"/>
              <a:t>out.println</a:t>
            </a:r>
            <a:r>
              <a:rPr lang="en-IN" sz="2900" i="1" dirty="0" smtClean="0"/>
              <a:t>(</a:t>
            </a:r>
            <a:r>
              <a:rPr lang="en-IN" sz="2900" i="1" dirty="0" err="1" smtClean="0"/>
              <a:t>i</a:t>
            </a:r>
            <a:r>
              <a:rPr lang="en-IN" sz="2900" i="1" dirty="0" smtClean="0"/>
              <a:t>+" "+s+" "+d+" "+b);</a:t>
            </a:r>
          </a:p>
          <a:p>
            <a:pPr>
              <a:buNone/>
            </a:pPr>
            <a:r>
              <a:rPr lang="en-IN" sz="2900" dirty="0" smtClean="0"/>
              <a:t>    }  </a:t>
            </a:r>
          </a:p>
          <a:p>
            <a:pPr>
              <a:buNone/>
            </a:pPr>
            <a:r>
              <a:rPr lang="en-IN" sz="2900" dirty="0" smtClean="0"/>
              <a:t>} </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IN" b="1" dirty="0" err="1" smtClean="0"/>
              <a:t>BufferedInputStream</a:t>
            </a:r>
            <a:endParaRPr lang="en-IN" b="1" dirty="0" smtClean="0"/>
          </a:p>
          <a:p>
            <a:pPr algn="just"/>
            <a:r>
              <a:rPr lang="en-IN" sz="2600" dirty="0" smtClean="0"/>
              <a:t>The </a:t>
            </a:r>
            <a:r>
              <a:rPr lang="en-IN" sz="2600" dirty="0" err="1" smtClean="0"/>
              <a:t>BufferedInputStream</a:t>
            </a:r>
            <a:r>
              <a:rPr lang="en-IN" sz="2600" dirty="0" smtClean="0"/>
              <a:t> class of the java.io package is used with other input streams to read the data (in bytes) more efficiently.</a:t>
            </a:r>
          </a:p>
          <a:p>
            <a:pPr algn="just"/>
            <a:r>
              <a:rPr lang="en-IN" sz="2600" dirty="0" smtClean="0"/>
              <a:t>It extends the </a:t>
            </a:r>
            <a:r>
              <a:rPr lang="en-IN" sz="2600" dirty="0" err="1" smtClean="0"/>
              <a:t>InputStream</a:t>
            </a:r>
            <a:r>
              <a:rPr lang="en-IN" sz="2600" dirty="0" smtClean="0"/>
              <a:t> abstract class.</a:t>
            </a:r>
          </a:p>
          <a:p>
            <a:pPr algn="just"/>
            <a:r>
              <a:rPr lang="en-IN" sz="2600" b="1" dirty="0" smtClean="0"/>
              <a:t>Working of </a:t>
            </a:r>
            <a:r>
              <a:rPr lang="en-IN" sz="2600" b="1" dirty="0" err="1" smtClean="0"/>
              <a:t>BufferedInputStream</a:t>
            </a:r>
            <a:endParaRPr lang="en-IN" sz="2600" b="1" dirty="0" smtClean="0"/>
          </a:p>
          <a:p>
            <a:pPr algn="just"/>
            <a:r>
              <a:rPr lang="en-IN" sz="2600" dirty="0" smtClean="0"/>
              <a:t>The </a:t>
            </a:r>
            <a:r>
              <a:rPr lang="en-IN" sz="2600" dirty="0" err="1" smtClean="0"/>
              <a:t>BufferedInputStream</a:t>
            </a:r>
            <a:r>
              <a:rPr lang="en-IN" sz="2600" dirty="0" smtClean="0"/>
              <a:t> maintains an internal </a:t>
            </a:r>
            <a:r>
              <a:rPr lang="en-IN" sz="2600" b="1" dirty="0" smtClean="0"/>
              <a:t>buffer of 8192 bytes</a:t>
            </a:r>
            <a:r>
              <a:rPr lang="en-IN" sz="2600" dirty="0" smtClean="0"/>
              <a:t>.</a:t>
            </a:r>
          </a:p>
          <a:p>
            <a:pPr algn="just"/>
            <a:r>
              <a:rPr lang="en-IN" sz="2600" dirty="0" smtClean="0"/>
              <a:t>During the read operation in </a:t>
            </a:r>
            <a:r>
              <a:rPr lang="en-IN" sz="2600" dirty="0" err="1" smtClean="0"/>
              <a:t>BufferedInputStream</a:t>
            </a:r>
            <a:r>
              <a:rPr lang="en-IN" sz="2600" dirty="0" smtClean="0"/>
              <a:t>, a chunk of bytes is read from the disk and stored in the internal buffer. And from the internal buffer bytes are read individually.</a:t>
            </a:r>
          </a:p>
          <a:p>
            <a:pPr algn="just"/>
            <a:r>
              <a:rPr lang="en-IN" sz="2600" dirty="0" smtClean="0"/>
              <a:t>Hence, the number of communication to the disk is reduced. This is why reading bytes is faster using the </a:t>
            </a:r>
            <a:r>
              <a:rPr lang="en-IN" sz="2600" dirty="0" err="1" smtClean="0"/>
              <a:t>BufferedInputStream</a:t>
            </a:r>
            <a:r>
              <a:rPr lang="en-IN" sz="2600" dirty="0" smtClean="0"/>
              <a:t>.</a:t>
            </a:r>
          </a:p>
          <a:p>
            <a:pPr>
              <a:buNone/>
            </a:pP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buNone/>
            </a:pPr>
            <a:r>
              <a:rPr lang="en-IN" b="1" dirty="0" smtClean="0"/>
              <a:t>Create a </a:t>
            </a:r>
            <a:r>
              <a:rPr lang="en-IN" b="1" dirty="0" err="1" smtClean="0"/>
              <a:t>BufferedInputStream</a:t>
            </a:r>
            <a:endParaRPr lang="en-IN" b="1" dirty="0" smtClean="0"/>
          </a:p>
          <a:p>
            <a:pPr algn="just"/>
            <a:r>
              <a:rPr lang="en-IN" dirty="0" smtClean="0"/>
              <a:t>In order to create a </a:t>
            </a:r>
            <a:r>
              <a:rPr lang="en-IN" dirty="0" err="1" smtClean="0"/>
              <a:t>BufferedInputStream</a:t>
            </a:r>
            <a:r>
              <a:rPr lang="en-IN" dirty="0" smtClean="0"/>
              <a:t>, we must import the </a:t>
            </a:r>
            <a:r>
              <a:rPr lang="en-IN" dirty="0" err="1" smtClean="0"/>
              <a:t>java.io.BufferedInputStream</a:t>
            </a:r>
            <a:r>
              <a:rPr lang="en-IN" dirty="0" smtClean="0"/>
              <a:t> package first. </a:t>
            </a:r>
          </a:p>
          <a:p>
            <a:pPr algn="just"/>
            <a:r>
              <a:rPr lang="en-IN" dirty="0" smtClean="0"/>
              <a:t>// Creates a </a:t>
            </a:r>
            <a:r>
              <a:rPr lang="en-IN" dirty="0" err="1" smtClean="0"/>
              <a:t>FileInputStream</a:t>
            </a:r>
            <a:r>
              <a:rPr lang="en-IN" dirty="0" smtClean="0"/>
              <a:t> </a:t>
            </a:r>
          </a:p>
          <a:p>
            <a:pPr algn="just">
              <a:buNone/>
            </a:pPr>
            <a:r>
              <a:rPr lang="en-IN" dirty="0" err="1" smtClean="0">
                <a:solidFill>
                  <a:srgbClr val="FF0000"/>
                </a:solidFill>
              </a:rPr>
              <a:t>FileInputStream</a:t>
            </a:r>
            <a:r>
              <a:rPr lang="en-IN" dirty="0" smtClean="0">
                <a:solidFill>
                  <a:srgbClr val="FF0000"/>
                </a:solidFill>
              </a:rPr>
              <a:t> file = new </a:t>
            </a:r>
            <a:r>
              <a:rPr lang="en-IN" dirty="0" err="1" smtClean="0">
                <a:solidFill>
                  <a:srgbClr val="FF0000"/>
                </a:solidFill>
              </a:rPr>
              <a:t>FileInputStream</a:t>
            </a:r>
            <a:r>
              <a:rPr lang="en-IN" dirty="0" smtClean="0">
                <a:solidFill>
                  <a:srgbClr val="FF0000"/>
                </a:solidFill>
              </a:rPr>
              <a:t>(String path); </a:t>
            </a:r>
          </a:p>
          <a:p>
            <a:pPr algn="just">
              <a:buNone/>
            </a:pPr>
            <a:r>
              <a:rPr lang="en-IN" dirty="0" smtClean="0"/>
              <a:t>// Creates a </a:t>
            </a:r>
            <a:r>
              <a:rPr lang="en-IN" dirty="0" err="1" smtClean="0"/>
              <a:t>BufferedInputStream</a:t>
            </a:r>
            <a:r>
              <a:rPr lang="en-IN" dirty="0" smtClean="0"/>
              <a:t> </a:t>
            </a:r>
          </a:p>
          <a:p>
            <a:pPr algn="just"/>
            <a:r>
              <a:rPr lang="en-IN" dirty="0" err="1" smtClean="0">
                <a:solidFill>
                  <a:srgbClr val="FF0000"/>
                </a:solidFill>
              </a:rPr>
              <a:t>BufferedInputStream</a:t>
            </a:r>
            <a:r>
              <a:rPr lang="en-IN" dirty="0" smtClean="0">
                <a:solidFill>
                  <a:srgbClr val="FF0000"/>
                </a:solidFill>
              </a:rPr>
              <a:t> buffer = new </a:t>
            </a:r>
            <a:r>
              <a:rPr lang="en-IN" dirty="0" err="1" smtClean="0">
                <a:solidFill>
                  <a:srgbClr val="FF0000"/>
                </a:solidFill>
              </a:rPr>
              <a:t>BufferInputStream</a:t>
            </a:r>
            <a:r>
              <a:rPr lang="en-IN" dirty="0" smtClean="0">
                <a:solidFill>
                  <a:srgbClr val="FF0000"/>
                </a:solidFill>
              </a:rPr>
              <a:t>(file);</a:t>
            </a:r>
            <a:r>
              <a:rPr lang="en-IN" dirty="0" smtClean="0"/>
              <a:t> </a:t>
            </a:r>
          </a:p>
          <a:p>
            <a:pPr algn="just"/>
            <a:r>
              <a:rPr lang="en-IN" dirty="0" smtClean="0"/>
              <a:t>In the above example, we have created a </a:t>
            </a:r>
            <a:r>
              <a:rPr lang="en-IN" dirty="0" err="1" smtClean="0"/>
              <a:t>BufferdInputStream</a:t>
            </a:r>
            <a:r>
              <a:rPr lang="en-IN" dirty="0" smtClean="0"/>
              <a:t> named buffer with the </a:t>
            </a:r>
            <a:r>
              <a:rPr lang="en-IN" dirty="0" err="1" smtClean="0"/>
              <a:t>FileInputStream</a:t>
            </a:r>
            <a:r>
              <a:rPr lang="en-IN" dirty="0" smtClean="0"/>
              <a:t> named file.</a:t>
            </a:r>
          </a:p>
          <a:p>
            <a:pPr algn="just"/>
            <a:r>
              <a:rPr lang="en-IN" dirty="0" smtClean="0"/>
              <a:t>Here, the internal buffer has the default size of 8192 bytes. However, we can specify the size of the internal buffer as well.</a:t>
            </a:r>
          </a:p>
          <a:p>
            <a:pPr algn="just"/>
            <a:r>
              <a:rPr lang="en-IN" sz="3100" dirty="0" smtClean="0"/>
              <a:t>// Creates a </a:t>
            </a:r>
            <a:r>
              <a:rPr lang="en-IN" sz="3100" dirty="0" err="1" smtClean="0"/>
              <a:t>BufferedInputStream</a:t>
            </a:r>
            <a:r>
              <a:rPr lang="en-IN" sz="3100" dirty="0" smtClean="0"/>
              <a:t> with specified size internal buffer </a:t>
            </a:r>
          </a:p>
          <a:p>
            <a:pPr algn="just"/>
            <a:r>
              <a:rPr lang="en-IN" sz="3100" dirty="0" err="1" smtClean="0">
                <a:solidFill>
                  <a:srgbClr val="FF0000"/>
                </a:solidFill>
              </a:rPr>
              <a:t>BufferedInputStream</a:t>
            </a:r>
            <a:r>
              <a:rPr lang="en-IN" sz="3100" dirty="0" smtClean="0">
                <a:solidFill>
                  <a:srgbClr val="FF0000"/>
                </a:solidFill>
              </a:rPr>
              <a:t> buffer = new </a:t>
            </a:r>
            <a:r>
              <a:rPr lang="en-IN" sz="3100" dirty="0" err="1" smtClean="0">
                <a:solidFill>
                  <a:srgbClr val="FF0000"/>
                </a:solidFill>
              </a:rPr>
              <a:t>BufferInputStream</a:t>
            </a:r>
            <a:r>
              <a:rPr lang="en-IN" sz="3100" dirty="0" smtClean="0">
                <a:solidFill>
                  <a:srgbClr val="FF0000"/>
                </a:solidFill>
              </a:rPr>
              <a:t>(file, </a:t>
            </a:r>
            <a:r>
              <a:rPr lang="en-IN" sz="3100" dirty="0" err="1" smtClean="0">
                <a:solidFill>
                  <a:srgbClr val="FF0000"/>
                </a:solidFill>
              </a:rPr>
              <a:t>int</a:t>
            </a:r>
            <a:r>
              <a:rPr lang="en-IN" sz="3100" dirty="0" smtClean="0">
                <a:solidFill>
                  <a:srgbClr val="FF0000"/>
                </a:solidFill>
              </a:rPr>
              <a:t> size); </a:t>
            </a:r>
          </a:p>
          <a:p>
            <a:pPr algn="just">
              <a:buNone/>
            </a:pPr>
            <a:endParaRPr lang="en-IN" sz="3100" dirty="0" smtClean="0">
              <a:solidFill>
                <a:srgbClr val="FF0000"/>
              </a:solidFill>
            </a:endParaRPr>
          </a:p>
          <a:p>
            <a:pPr algn="just"/>
            <a:r>
              <a:rPr lang="en-IN" dirty="0" smtClean="0"/>
              <a:t>The buffer will help to read bytes from the files more quickly.</a:t>
            </a:r>
          </a:p>
          <a:p>
            <a:pPr>
              <a:buNone/>
            </a:pP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pPr>
              <a:buNone/>
            </a:pPr>
            <a:r>
              <a:rPr lang="en-IN" dirty="0" smtClean="0"/>
              <a:t>import </a:t>
            </a:r>
            <a:r>
              <a:rPr lang="en-IN" dirty="0" err="1" smtClean="0"/>
              <a:t>java.io.BufferedInputStream</a:t>
            </a:r>
            <a:r>
              <a:rPr lang="en-IN" dirty="0" smtClean="0"/>
              <a:t>;</a:t>
            </a:r>
          </a:p>
          <a:p>
            <a:pPr>
              <a:buNone/>
            </a:pPr>
            <a:r>
              <a:rPr lang="en-IN" dirty="0" smtClean="0"/>
              <a:t>import </a:t>
            </a:r>
            <a:r>
              <a:rPr lang="en-IN" dirty="0" err="1" smtClean="0"/>
              <a:t>java.io.FileInputStream</a:t>
            </a:r>
            <a:r>
              <a:rPr lang="en-IN" dirty="0" smtClean="0"/>
              <a:t>;</a:t>
            </a:r>
          </a:p>
          <a:p>
            <a:pPr>
              <a:buNone/>
            </a:pPr>
            <a:r>
              <a:rPr lang="en-IN" dirty="0" smtClean="0"/>
              <a:t>class Main1 {</a:t>
            </a:r>
          </a:p>
          <a:p>
            <a:pPr>
              <a:buNone/>
            </a:pPr>
            <a:r>
              <a:rPr lang="en-IN" dirty="0" smtClean="0"/>
              <a:t>    public static void main(String[] </a:t>
            </a:r>
            <a:r>
              <a:rPr lang="en-IN" dirty="0" err="1" smtClean="0"/>
              <a:t>args</a:t>
            </a:r>
            <a:r>
              <a:rPr lang="en-IN" dirty="0" smtClean="0"/>
              <a:t>) {</a:t>
            </a:r>
          </a:p>
          <a:p>
            <a:pPr>
              <a:buNone/>
            </a:pPr>
            <a:r>
              <a:rPr lang="en-IN" dirty="0" smtClean="0"/>
              <a:t>        try {</a:t>
            </a:r>
          </a:p>
          <a:p>
            <a:pPr>
              <a:buNone/>
            </a:pPr>
            <a:r>
              <a:rPr lang="en-IN" dirty="0" smtClean="0"/>
              <a:t>            // Creates a </a:t>
            </a:r>
            <a:r>
              <a:rPr lang="en-IN" dirty="0" err="1" smtClean="0"/>
              <a:t>FileInputStream</a:t>
            </a:r>
            <a:endParaRPr lang="en-IN" dirty="0" smtClean="0"/>
          </a:p>
          <a:p>
            <a:pPr>
              <a:buNone/>
            </a:pPr>
            <a:r>
              <a:rPr lang="en-IN" dirty="0" smtClean="0"/>
              <a:t>            </a:t>
            </a:r>
            <a:r>
              <a:rPr lang="en-IN" dirty="0" err="1" smtClean="0"/>
              <a:t>FileInputStream</a:t>
            </a:r>
            <a:r>
              <a:rPr lang="en-IN" dirty="0" smtClean="0"/>
              <a:t> file = new </a:t>
            </a:r>
            <a:r>
              <a:rPr lang="en-IN" dirty="0" err="1" smtClean="0"/>
              <a:t>FileInputStream</a:t>
            </a:r>
            <a:r>
              <a:rPr lang="en-IN" dirty="0" smtClean="0"/>
              <a:t>("f1.txt");</a:t>
            </a:r>
          </a:p>
          <a:p>
            <a:pPr>
              <a:buNone/>
            </a:pPr>
            <a:r>
              <a:rPr lang="en-IN" dirty="0" smtClean="0"/>
              <a:t>            // Creates a </a:t>
            </a:r>
            <a:r>
              <a:rPr lang="en-IN" dirty="0" err="1" smtClean="0"/>
              <a:t>BufferedInputStream</a:t>
            </a:r>
            <a:endParaRPr lang="en-IN" dirty="0" smtClean="0"/>
          </a:p>
          <a:p>
            <a:pPr>
              <a:buNone/>
            </a:pPr>
            <a:r>
              <a:rPr lang="en-IN" dirty="0" smtClean="0"/>
              <a:t>           </a:t>
            </a:r>
            <a:r>
              <a:rPr lang="en-IN" dirty="0" err="1" smtClean="0"/>
              <a:t>BufferedInputStream</a:t>
            </a:r>
            <a:r>
              <a:rPr lang="en-IN" dirty="0" smtClean="0"/>
              <a:t> input = new </a:t>
            </a:r>
            <a:r>
              <a:rPr lang="en-IN" dirty="0" err="1" smtClean="0"/>
              <a:t>BufferedInputStream</a:t>
            </a:r>
            <a:r>
              <a:rPr lang="en-IN" dirty="0" smtClean="0"/>
              <a:t>(file);</a:t>
            </a:r>
          </a:p>
          <a:p>
            <a:pPr>
              <a:buNone/>
            </a:pPr>
            <a:r>
              <a:rPr lang="en-IN" dirty="0" smtClean="0"/>
              <a:t>            // Reads first byte from file</a:t>
            </a:r>
          </a:p>
          <a:p>
            <a:pPr>
              <a:buNone/>
            </a:pPr>
            <a:r>
              <a:rPr lang="en-IN" dirty="0" smtClean="0"/>
              <a:t>            </a:t>
            </a:r>
            <a:r>
              <a:rPr lang="en-IN" dirty="0" err="1" smtClean="0"/>
              <a:t>int</a:t>
            </a:r>
            <a:r>
              <a:rPr lang="en-IN" dirty="0" smtClean="0"/>
              <a:t> </a:t>
            </a:r>
            <a:r>
              <a:rPr lang="en-IN" dirty="0" err="1" smtClean="0"/>
              <a:t>i</a:t>
            </a:r>
            <a:r>
              <a:rPr lang="en-IN" dirty="0" smtClean="0"/>
              <a:t> = input .read();</a:t>
            </a:r>
          </a:p>
          <a:p>
            <a:pPr>
              <a:buNone/>
            </a:pPr>
            <a:r>
              <a:rPr lang="en-IN" dirty="0" smtClean="0"/>
              <a:t>            while (</a:t>
            </a:r>
            <a:r>
              <a:rPr lang="en-IN" dirty="0" err="1" smtClean="0"/>
              <a:t>i</a:t>
            </a:r>
            <a:r>
              <a:rPr lang="en-IN" dirty="0" smtClean="0"/>
              <a:t> != -1) {</a:t>
            </a:r>
          </a:p>
          <a:p>
            <a:pPr>
              <a:buNone/>
            </a:pPr>
            <a:r>
              <a:rPr lang="en-IN" dirty="0" smtClean="0"/>
              <a:t>                </a:t>
            </a:r>
            <a:r>
              <a:rPr lang="en-IN" dirty="0" err="1" smtClean="0"/>
              <a:t>System.out.print</a:t>
            </a:r>
            <a:r>
              <a:rPr lang="en-IN" dirty="0" smtClean="0"/>
              <a:t>((char) </a:t>
            </a:r>
            <a:r>
              <a:rPr lang="en-IN" dirty="0" err="1" smtClean="0"/>
              <a:t>i</a:t>
            </a:r>
            <a:r>
              <a:rPr lang="en-IN" dirty="0" smtClean="0"/>
              <a:t>);</a:t>
            </a:r>
          </a:p>
          <a:p>
            <a:pPr>
              <a:buNone/>
            </a:pPr>
            <a:r>
              <a:rPr lang="en-IN" dirty="0" smtClean="0"/>
              <a:t>                // Reads next byte from the file</a:t>
            </a:r>
          </a:p>
          <a:p>
            <a:pPr>
              <a:buNone/>
            </a:pPr>
            <a:r>
              <a:rPr lang="en-IN" dirty="0" smtClean="0"/>
              <a:t>                </a:t>
            </a:r>
            <a:r>
              <a:rPr lang="en-IN" dirty="0" err="1" smtClean="0"/>
              <a:t>i</a:t>
            </a:r>
            <a:r>
              <a:rPr lang="en-IN" dirty="0" smtClean="0"/>
              <a:t> = </a:t>
            </a:r>
            <a:r>
              <a:rPr lang="en-IN" dirty="0" err="1" smtClean="0"/>
              <a:t>input.read</a:t>
            </a:r>
            <a:r>
              <a:rPr lang="en-IN" dirty="0" smtClean="0"/>
              <a:t>();</a:t>
            </a:r>
          </a:p>
          <a:p>
            <a:pPr>
              <a:buNone/>
            </a:pPr>
            <a:r>
              <a:rPr lang="en-IN" dirty="0" smtClean="0"/>
              <a:t>            }</a:t>
            </a:r>
          </a:p>
          <a:p>
            <a:pPr>
              <a:buNone/>
            </a:pPr>
            <a:r>
              <a:rPr lang="en-IN" dirty="0" smtClean="0"/>
              <a:t>            </a:t>
            </a:r>
            <a:r>
              <a:rPr lang="en-IN" dirty="0" err="1" smtClean="0"/>
              <a:t>input.close</a:t>
            </a:r>
            <a:r>
              <a:rPr lang="en-IN" dirty="0" smtClean="0"/>
              <a:t>();</a:t>
            </a:r>
          </a:p>
          <a:p>
            <a:pPr>
              <a:buNone/>
            </a:pPr>
            <a:r>
              <a:rPr lang="en-IN" dirty="0" smtClean="0"/>
              <a:t>        }</a:t>
            </a:r>
          </a:p>
          <a:p>
            <a:pPr>
              <a:buNone/>
            </a:pPr>
            <a:r>
              <a:rPr lang="en-IN" dirty="0" smtClean="0"/>
              <a:t>        catch (Exception e) {</a:t>
            </a:r>
          </a:p>
          <a:p>
            <a:pPr>
              <a:buNone/>
            </a:pPr>
            <a:r>
              <a:rPr lang="en-IN" dirty="0" smtClean="0"/>
              <a:t>            </a:t>
            </a:r>
            <a:r>
              <a:rPr lang="en-IN" dirty="0" err="1" smtClean="0"/>
              <a:t>e.getStackTrace</a:t>
            </a:r>
            <a:r>
              <a:rPr lang="en-IN" dirty="0" smtClean="0"/>
              <a:t>();</a:t>
            </a:r>
          </a:p>
          <a:p>
            <a:pPr>
              <a:buNone/>
            </a:pPr>
            <a:r>
              <a:rPr lang="en-IN" dirty="0" smtClean="0"/>
              <a:t>        }       }  }</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47500" lnSpcReduction="20000"/>
          </a:bodyPr>
          <a:lstStyle/>
          <a:p>
            <a:pPr>
              <a:buNone/>
            </a:pPr>
            <a:r>
              <a:rPr lang="en-IN" sz="5900" dirty="0" smtClean="0"/>
              <a:t>//</a:t>
            </a:r>
            <a:r>
              <a:rPr lang="en-IN" sz="5900" b="1" dirty="0" smtClean="0"/>
              <a:t> available() Method</a:t>
            </a:r>
          </a:p>
          <a:p>
            <a:pPr>
              <a:buNone/>
            </a:pPr>
            <a:endParaRPr lang="en-IN" dirty="0" smtClean="0"/>
          </a:p>
          <a:p>
            <a:pPr>
              <a:buNone/>
            </a:pPr>
            <a:r>
              <a:rPr lang="en-IN" dirty="0" smtClean="0"/>
              <a:t>import </a:t>
            </a:r>
            <a:r>
              <a:rPr lang="en-IN" dirty="0" err="1" smtClean="0"/>
              <a:t>java.io.FileInputStream</a:t>
            </a:r>
            <a:r>
              <a:rPr lang="en-IN" dirty="0" smtClean="0"/>
              <a:t>;</a:t>
            </a:r>
          </a:p>
          <a:p>
            <a:pPr>
              <a:buNone/>
            </a:pPr>
            <a:r>
              <a:rPr lang="en-IN" dirty="0" smtClean="0"/>
              <a:t>import </a:t>
            </a:r>
            <a:r>
              <a:rPr lang="en-IN" dirty="0" err="1" smtClean="0"/>
              <a:t>java.io.BufferedInputStream</a:t>
            </a:r>
            <a:r>
              <a:rPr lang="en-IN" dirty="0" smtClean="0"/>
              <a:t>;</a:t>
            </a:r>
          </a:p>
          <a:p>
            <a:pPr>
              <a:buNone/>
            </a:pPr>
            <a:r>
              <a:rPr lang="en-IN" dirty="0" smtClean="0"/>
              <a:t>public class Main1 {</a:t>
            </a:r>
          </a:p>
          <a:p>
            <a:pPr>
              <a:buNone/>
            </a:pPr>
            <a:r>
              <a:rPr lang="en-IN" dirty="0" smtClean="0"/>
              <a:t>   public static void main(String </a:t>
            </a:r>
            <a:r>
              <a:rPr lang="en-IN" dirty="0" err="1" smtClean="0"/>
              <a:t>args</a:t>
            </a:r>
            <a:r>
              <a:rPr lang="en-IN" dirty="0" smtClean="0"/>
              <a:t>[]) {</a:t>
            </a:r>
          </a:p>
          <a:p>
            <a:pPr>
              <a:buNone/>
            </a:pPr>
            <a:r>
              <a:rPr lang="en-IN" dirty="0" smtClean="0"/>
              <a:t>     try {</a:t>
            </a:r>
          </a:p>
          <a:p>
            <a:pPr>
              <a:buNone/>
            </a:pPr>
            <a:r>
              <a:rPr lang="en-IN" dirty="0" smtClean="0"/>
              <a:t>         // Suppose, the input.txt file contains the following text</a:t>
            </a:r>
          </a:p>
          <a:p>
            <a:pPr>
              <a:buNone/>
            </a:pPr>
            <a:r>
              <a:rPr lang="en-IN" dirty="0" smtClean="0"/>
              <a:t>         // This is a line of text inside the file.</a:t>
            </a:r>
          </a:p>
          <a:p>
            <a:pPr>
              <a:buNone/>
            </a:pPr>
            <a:r>
              <a:rPr lang="en-IN" dirty="0" smtClean="0"/>
              <a:t>         </a:t>
            </a:r>
            <a:r>
              <a:rPr lang="en-IN" dirty="0" err="1" smtClean="0"/>
              <a:t>FileInputStream</a:t>
            </a:r>
            <a:r>
              <a:rPr lang="en-IN" dirty="0" smtClean="0"/>
              <a:t> file = new </a:t>
            </a:r>
            <a:r>
              <a:rPr lang="en-IN" dirty="0" err="1" smtClean="0"/>
              <a:t>FileInputStream</a:t>
            </a:r>
            <a:r>
              <a:rPr lang="en-IN" dirty="0" smtClean="0"/>
              <a:t>("f1.txt");</a:t>
            </a:r>
          </a:p>
          <a:p>
            <a:pPr>
              <a:buNone/>
            </a:pPr>
            <a:r>
              <a:rPr lang="en-IN" dirty="0" smtClean="0"/>
              <a:t>         // Creates a </a:t>
            </a:r>
            <a:r>
              <a:rPr lang="en-IN" dirty="0" err="1" smtClean="0"/>
              <a:t>BufferedInputStream</a:t>
            </a:r>
            <a:endParaRPr lang="en-IN" dirty="0" smtClean="0"/>
          </a:p>
          <a:p>
            <a:pPr>
              <a:buNone/>
            </a:pPr>
            <a:r>
              <a:rPr lang="en-IN" dirty="0" smtClean="0"/>
              <a:t>         </a:t>
            </a:r>
            <a:r>
              <a:rPr lang="en-IN" dirty="0" err="1" smtClean="0"/>
              <a:t>BufferedInputStream</a:t>
            </a:r>
            <a:r>
              <a:rPr lang="en-IN" dirty="0" smtClean="0"/>
              <a:t> buffer = new </a:t>
            </a:r>
            <a:r>
              <a:rPr lang="en-IN" dirty="0" err="1" smtClean="0"/>
              <a:t>BufferedInputStream</a:t>
            </a:r>
            <a:r>
              <a:rPr lang="en-IN" dirty="0" smtClean="0"/>
              <a:t>(file);</a:t>
            </a:r>
          </a:p>
          <a:p>
            <a:pPr>
              <a:buNone/>
            </a:pPr>
            <a:r>
              <a:rPr lang="en-IN" dirty="0" smtClean="0"/>
              <a:t>         // Returns the available number of bytes</a:t>
            </a:r>
          </a:p>
          <a:p>
            <a:pPr>
              <a:buNone/>
            </a:pPr>
            <a:r>
              <a:rPr lang="en-IN" dirty="0" smtClean="0"/>
              <a:t>         </a:t>
            </a:r>
            <a:r>
              <a:rPr lang="en-IN" dirty="0" err="1" smtClean="0"/>
              <a:t>System.out.println</a:t>
            </a:r>
            <a:r>
              <a:rPr lang="en-IN" dirty="0" smtClean="0"/>
              <a:t>("Available bytes at the beginning: " + </a:t>
            </a:r>
            <a:r>
              <a:rPr lang="en-IN" dirty="0" err="1" smtClean="0"/>
              <a:t>buffer.available</a:t>
            </a:r>
            <a:r>
              <a:rPr lang="en-IN" dirty="0" smtClean="0"/>
              <a:t>());</a:t>
            </a:r>
          </a:p>
          <a:p>
            <a:pPr>
              <a:buNone/>
            </a:pPr>
            <a:r>
              <a:rPr lang="en-IN" dirty="0" smtClean="0"/>
              <a:t>         // Reads bytes from the file</a:t>
            </a:r>
          </a:p>
          <a:p>
            <a:pPr>
              <a:buNone/>
            </a:pPr>
            <a:r>
              <a:rPr lang="en-IN" dirty="0" smtClean="0"/>
              <a:t>         </a:t>
            </a:r>
            <a:r>
              <a:rPr lang="en-IN" dirty="0" err="1" smtClean="0"/>
              <a:t>buffer.read</a:t>
            </a:r>
            <a:r>
              <a:rPr lang="en-IN" dirty="0" smtClean="0"/>
              <a:t>();</a:t>
            </a:r>
          </a:p>
          <a:p>
            <a:pPr>
              <a:buNone/>
            </a:pPr>
            <a:r>
              <a:rPr lang="en-IN" dirty="0" smtClean="0"/>
              <a:t>         </a:t>
            </a:r>
            <a:r>
              <a:rPr lang="en-IN" dirty="0" err="1" smtClean="0"/>
              <a:t>buffer.read</a:t>
            </a:r>
            <a:r>
              <a:rPr lang="en-IN" dirty="0" smtClean="0"/>
              <a:t>();</a:t>
            </a:r>
          </a:p>
          <a:p>
            <a:pPr>
              <a:buNone/>
            </a:pPr>
            <a:r>
              <a:rPr lang="en-IN" dirty="0" smtClean="0"/>
              <a:t>         </a:t>
            </a:r>
            <a:r>
              <a:rPr lang="en-IN" dirty="0" err="1" smtClean="0"/>
              <a:t>buffer.read</a:t>
            </a:r>
            <a:r>
              <a:rPr lang="en-IN" dirty="0" smtClean="0"/>
              <a:t>();</a:t>
            </a:r>
          </a:p>
          <a:p>
            <a:pPr>
              <a:buNone/>
            </a:pPr>
            <a:r>
              <a:rPr lang="en-IN" dirty="0" smtClean="0"/>
              <a:t>         // Returns the available number of bytes</a:t>
            </a:r>
          </a:p>
          <a:p>
            <a:pPr>
              <a:buNone/>
            </a:pPr>
            <a:r>
              <a:rPr lang="en-IN" dirty="0" smtClean="0"/>
              <a:t>         </a:t>
            </a:r>
            <a:r>
              <a:rPr lang="en-IN" dirty="0" err="1" smtClean="0"/>
              <a:t>System.out.println</a:t>
            </a:r>
            <a:r>
              <a:rPr lang="en-IN" dirty="0" smtClean="0"/>
              <a:t>("Available bytes at the end: " + </a:t>
            </a:r>
            <a:r>
              <a:rPr lang="en-IN" dirty="0" err="1" smtClean="0"/>
              <a:t>buffer.available</a:t>
            </a:r>
            <a:r>
              <a:rPr lang="en-IN" dirty="0" smtClean="0"/>
              <a:t>());</a:t>
            </a:r>
          </a:p>
          <a:p>
            <a:pPr>
              <a:buNone/>
            </a:pPr>
            <a:r>
              <a:rPr lang="en-IN" dirty="0" smtClean="0"/>
              <a:t>         </a:t>
            </a:r>
            <a:r>
              <a:rPr lang="en-IN" dirty="0" err="1" smtClean="0"/>
              <a:t>buffer.close</a:t>
            </a:r>
            <a:r>
              <a:rPr lang="en-IN" dirty="0" smtClean="0"/>
              <a:t>();</a:t>
            </a:r>
          </a:p>
          <a:p>
            <a:pPr>
              <a:buNone/>
            </a:pPr>
            <a:r>
              <a:rPr lang="en-IN" dirty="0" smtClean="0"/>
              <a:t>      }</a:t>
            </a:r>
          </a:p>
          <a:p>
            <a:pPr>
              <a:buNone/>
            </a:pPr>
            <a:r>
              <a:rPr lang="en-IN" dirty="0" smtClean="0"/>
              <a:t>      catch (Exception e) {</a:t>
            </a:r>
          </a:p>
          <a:p>
            <a:pPr>
              <a:buNone/>
            </a:pPr>
            <a:r>
              <a:rPr lang="en-IN" dirty="0" smtClean="0"/>
              <a:t>         </a:t>
            </a:r>
            <a:r>
              <a:rPr lang="en-IN" dirty="0" err="1" smtClean="0"/>
              <a:t>e.getStackTrace</a:t>
            </a:r>
            <a:r>
              <a:rPr lang="en-IN" dirty="0" smtClean="0"/>
              <a:t>();</a:t>
            </a:r>
          </a:p>
          <a:p>
            <a:pPr>
              <a:buNone/>
            </a:pPr>
            <a:r>
              <a:rPr lang="en-IN" dirty="0" smtClean="0"/>
              <a:t>      }     }  }</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47500" lnSpcReduction="20000"/>
          </a:bodyPr>
          <a:lstStyle/>
          <a:p>
            <a:pPr>
              <a:buNone/>
            </a:pPr>
            <a:r>
              <a:rPr lang="en-IN" sz="5100" dirty="0" smtClean="0"/>
              <a:t>//</a:t>
            </a:r>
            <a:r>
              <a:rPr lang="en-IN" sz="5100" b="1" dirty="0" smtClean="0"/>
              <a:t> skip() Method</a:t>
            </a:r>
          </a:p>
          <a:p>
            <a:pPr>
              <a:buNone/>
            </a:pPr>
            <a:endParaRPr lang="en-IN" dirty="0" smtClean="0"/>
          </a:p>
          <a:p>
            <a:pPr>
              <a:buNone/>
            </a:pPr>
            <a:r>
              <a:rPr lang="en-IN" dirty="0" smtClean="0"/>
              <a:t>import </a:t>
            </a:r>
            <a:r>
              <a:rPr lang="en-IN" dirty="0" err="1" smtClean="0"/>
              <a:t>java.io.FileInputStream</a:t>
            </a:r>
            <a:r>
              <a:rPr lang="en-IN" dirty="0" smtClean="0"/>
              <a:t>;</a:t>
            </a:r>
          </a:p>
          <a:p>
            <a:pPr>
              <a:buNone/>
            </a:pPr>
            <a:r>
              <a:rPr lang="en-IN" dirty="0" smtClean="0"/>
              <a:t>import </a:t>
            </a:r>
            <a:r>
              <a:rPr lang="en-IN" dirty="0" err="1" smtClean="0"/>
              <a:t>java.io.BufferedInputStream</a:t>
            </a:r>
            <a:r>
              <a:rPr lang="en-IN" dirty="0" smtClean="0"/>
              <a:t>;</a:t>
            </a:r>
          </a:p>
          <a:p>
            <a:pPr>
              <a:buNone/>
            </a:pPr>
            <a:r>
              <a:rPr lang="en-IN" dirty="0" smtClean="0"/>
              <a:t>public class Main1 {</a:t>
            </a:r>
          </a:p>
          <a:p>
            <a:pPr>
              <a:buNone/>
            </a:pPr>
            <a:r>
              <a:rPr lang="en-IN" dirty="0" smtClean="0"/>
              <a:t>   public static void main(String </a:t>
            </a:r>
            <a:r>
              <a:rPr lang="en-IN" dirty="0" err="1" smtClean="0"/>
              <a:t>args</a:t>
            </a:r>
            <a:r>
              <a:rPr lang="en-IN" dirty="0" smtClean="0"/>
              <a:t>[]) {</a:t>
            </a:r>
          </a:p>
          <a:p>
            <a:pPr>
              <a:buNone/>
            </a:pPr>
            <a:r>
              <a:rPr lang="en-IN" dirty="0" smtClean="0"/>
              <a:t>     try {</a:t>
            </a:r>
          </a:p>
          <a:p>
            <a:pPr>
              <a:buNone/>
            </a:pPr>
            <a:r>
              <a:rPr lang="en-IN" dirty="0" smtClean="0"/>
              <a:t>         // Suppose, the input.txt file contains the following text</a:t>
            </a:r>
          </a:p>
          <a:p>
            <a:pPr>
              <a:buNone/>
            </a:pPr>
            <a:r>
              <a:rPr lang="en-IN" dirty="0" smtClean="0"/>
              <a:t>         // This is a line of text inside the file.</a:t>
            </a:r>
          </a:p>
          <a:p>
            <a:pPr>
              <a:buNone/>
            </a:pPr>
            <a:r>
              <a:rPr lang="en-IN" dirty="0" smtClean="0"/>
              <a:t>         </a:t>
            </a:r>
            <a:r>
              <a:rPr lang="en-IN" dirty="0" err="1" smtClean="0"/>
              <a:t>FileInputStream</a:t>
            </a:r>
            <a:r>
              <a:rPr lang="en-IN" dirty="0" smtClean="0"/>
              <a:t> file = new </a:t>
            </a:r>
            <a:r>
              <a:rPr lang="en-IN" dirty="0" err="1" smtClean="0"/>
              <a:t>FileInputStream</a:t>
            </a:r>
            <a:r>
              <a:rPr lang="en-IN" dirty="0" smtClean="0"/>
              <a:t>("f1.txt");</a:t>
            </a:r>
          </a:p>
          <a:p>
            <a:pPr>
              <a:buNone/>
            </a:pPr>
            <a:r>
              <a:rPr lang="en-IN" dirty="0" smtClean="0"/>
              <a:t>         // Creates a </a:t>
            </a:r>
            <a:r>
              <a:rPr lang="en-IN" dirty="0" err="1" smtClean="0"/>
              <a:t>BufferedInputStream</a:t>
            </a:r>
            <a:endParaRPr lang="en-IN" dirty="0" smtClean="0"/>
          </a:p>
          <a:p>
            <a:pPr>
              <a:buNone/>
            </a:pPr>
            <a:r>
              <a:rPr lang="en-IN" dirty="0" smtClean="0"/>
              <a:t>         </a:t>
            </a:r>
            <a:r>
              <a:rPr lang="en-IN" dirty="0" err="1" smtClean="0"/>
              <a:t>BufferedInputStream</a:t>
            </a:r>
            <a:r>
              <a:rPr lang="en-IN" dirty="0" smtClean="0"/>
              <a:t> buffer = new </a:t>
            </a:r>
            <a:r>
              <a:rPr lang="en-IN" dirty="0" err="1" smtClean="0"/>
              <a:t>BufferedInputStream</a:t>
            </a:r>
            <a:r>
              <a:rPr lang="en-IN" dirty="0" smtClean="0"/>
              <a:t>(file);</a:t>
            </a:r>
          </a:p>
          <a:p>
            <a:pPr>
              <a:buNone/>
            </a:pPr>
            <a:r>
              <a:rPr lang="en-IN" dirty="0" smtClean="0"/>
              <a:t>         // Skips the 5 bytes</a:t>
            </a:r>
          </a:p>
          <a:p>
            <a:pPr>
              <a:buNone/>
            </a:pPr>
            <a:r>
              <a:rPr lang="en-IN" dirty="0" smtClean="0"/>
              <a:t>         </a:t>
            </a:r>
            <a:r>
              <a:rPr lang="en-IN" dirty="0" err="1" smtClean="0"/>
              <a:t>buffer.skip</a:t>
            </a:r>
            <a:r>
              <a:rPr lang="en-IN" dirty="0" smtClean="0"/>
              <a:t>(5);</a:t>
            </a:r>
          </a:p>
          <a:p>
            <a:pPr>
              <a:buNone/>
            </a:pPr>
            <a:r>
              <a:rPr lang="en-IN" dirty="0" smtClean="0"/>
              <a:t>         </a:t>
            </a:r>
            <a:r>
              <a:rPr lang="en-IN" dirty="0" err="1" smtClean="0"/>
              <a:t>System.out.println</a:t>
            </a:r>
            <a:r>
              <a:rPr lang="en-IN" dirty="0" smtClean="0"/>
              <a:t>("Input stream after skipping 5 bytes:");</a:t>
            </a:r>
          </a:p>
          <a:p>
            <a:pPr>
              <a:buNone/>
            </a:pPr>
            <a:r>
              <a:rPr lang="en-IN" dirty="0" smtClean="0"/>
              <a:t>         // Reads the first byte from input stream</a:t>
            </a:r>
          </a:p>
          <a:p>
            <a:pPr>
              <a:buNone/>
            </a:pPr>
            <a:r>
              <a:rPr lang="en-IN" dirty="0" smtClean="0"/>
              <a:t>         </a:t>
            </a:r>
            <a:r>
              <a:rPr lang="en-IN" dirty="0" err="1" smtClean="0"/>
              <a:t>int</a:t>
            </a:r>
            <a:r>
              <a:rPr lang="en-IN" dirty="0" smtClean="0"/>
              <a:t> </a:t>
            </a:r>
            <a:r>
              <a:rPr lang="en-IN" dirty="0" err="1" smtClean="0"/>
              <a:t>i</a:t>
            </a:r>
            <a:r>
              <a:rPr lang="en-IN" dirty="0" smtClean="0"/>
              <a:t> = </a:t>
            </a:r>
            <a:r>
              <a:rPr lang="en-IN" dirty="0" err="1" smtClean="0"/>
              <a:t>buffer.read</a:t>
            </a:r>
            <a:r>
              <a:rPr lang="en-IN" dirty="0" smtClean="0"/>
              <a:t>();</a:t>
            </a:r>
          </a:p>
          <a:p>
            <a:pPr>
              <a:buNone/>
            </a:pPr>
            <a:r>
              <a:rPr lang="en-IN" dirty="0" smtClean="0"/>
              <a:t>         while (</a:t>
            </a:r>
            <a:r>
              <a:rPr lang="en-IN" dirty="0" err="1" smtClean="0"/>
              <a:t>i</a:t>
            </a:r>
            <a:r>
              <a:rPr lang="en-IN" dirty="0" smtClean="0"/>
              <a:t> != -1) {</a:t>
            </a:r>
          </a:p>
          <a:p>
            <a:pPr>
              <a:buNone/>
            </a:pPr>
            <a:r>
              <a:rPr lang="en-IN" dirty="0" smtClean="0"/>
              <a:t>            </a:t>
            </a:r>
            <a:r>
              <a:rPr lang="en-IN" dirty="0" err="1" smtClean="0"/>
              <a:t>System.out.print</a:t>
            </a:r>
            <a:r>
              <a:rPr lang="en-IN" dirty="0" smtClean="0"/>
              <a:t>((char) </a:t>
            </a:r>
            <a:r>
              <a:rPr lang="en-IN" dirty="0" err="1" smtClean="0"/>
              <a:t>i</a:t>
            </a:r>
            <a:r>
              <a:rPr lang="en-IN" dirty="0" smtClean="0"/>
              <a:t>);</a:t>
            </a:r>
          </a:p>
          <a:p>
            <a:pPr>
              <a:buNone/>
            </a:pPr>
            <a:r>
              <a:rPr lang="en-IN" dirty="0" smtClean="0"/>
              <a:t>            // Reads next byte from the input stream</a:t>
            </a:r>
          </a:p>
          <a:p>
            <a:pPr>
              <a:buNone/>
            </a:pPr>
            <a:r>
              <a:rPr lang="en-IN" dirty="0" smtClean="0"/>
              <a:t>            </a:t>
            </a:r>
            <a:r>
              <a:rPr lang="en-IN" dirty="0" err="1" smtClean="0"/>
              <a:t>i</a:t>
            </a:r>
            <a:r>
              <a:rPr lang="en-IN" dirty="0" smtClean="0"/>
              <a:t> = </a:t>
            </a:r>
            <a:r>
              <a:rPr lang="en-IN" dirty="0" err="1" smtClean="0"/>
              <a:t>buffer.read</a:t>
            </a:r>
            <a:r>
              <a:rPr lang="en-IN" dirty="0" smtClean="0"/>
              <a:t>();</a:t>
            </a:r>
          </a:p>
          <a:p>
            <a:pPr>
              <a:buNone/>
            </a:pPr>
            <a:r>
              <a:rPr lang="en-IN" dirty="0" smtClean="0"/>
              <a:t>         }</a:t>
            </a:r>
          </a:p>
          <a:p>
            <a:pPr>
              <a:buNone/>
            </a:pPr>
            <a:r>
              <a:rPr lang="en-IN" dirty="0" smtClean="0"/>
              <a:t>         // Closes the input stream</a:t>
            </a:r>
          </a:p>
          <a:p>
            <a:pPr>
              <a:buNone/>
            </a:pPr>
            <a:r>
              <a:rPr lang="en-IN" dirty="0" smtClean="0"/>
              <a:t>         </a:t>
            </a:r>
            <a:r>
              <a:rPr lang="en-IN" dirty="0" err="1" smtClean="0"/>
              <a:t>buffer.close</a:t>
            </a:r>
            <a:r>
              <a:rPr lang="en-IN" dirty="0" smtClean="0"/>
              <a:t>();</a:t>
            </a:r>
          </a:p>
          <a:p>
            <a:pPr>
              <a:buNone/>
            </a:pPr>
            <a:r>
              <a:rPr lang="en-IN" dirty="0" smtClean="0"/>
              <a:t>      }</a:t>
            </a:r>
          </a:p>
          <a:p>
            <a:pPr>
              <a:buNone/>
            </a:pPr>
            <a:r>
              <a:rPr lang="en-IN" dirty="0" smtClean="0"/>
              <a:t>      catch (Exception e) {</a:t>
            </a:r>
          </a:p>
          <a:p>
            <a:pPr>
              <a:buNone/>
            </a:pPr>
            <a:r>
              <a:rPr lang="en-IN" dirty="0" smtClean="0"/>
              <a:t>         </a:t>
            </a:r>
            <a:r>
              <a:rPr lang="en-IN" dirty="0" err="1" smtClean="0"/>
              <a:t>e.getStackTrace</a:t>
            </a:r>
            <a:r>
              <a:rPr lang="en-IN" dirty="0" smtClean="0"/>
              <a:t>();</a:t>
            </a:r>
          </a:p>
          <a:p>
            <a:pPr>
              <a:buNone/>
            </a:pPr>
            <a:r>
              <a:rPr lang="en-IN" dirty="0" smtClean="0"/>
              <a:t>      }    } }</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IN" b="1" dirty="0" err="1" smtClean="0"/>
              <a:t>BufferedOutputStream</a:t>
            </a:r>
            <a:endParaRPr lang="en-IN" b="1" dirty="0" smtClean="0"/>
          </a:p>
          <a:p>
            <a:pPr algn="just"/>
            <a:r>
              <a:rPr lang="en-IN" sz="2600" dirty="0" smtClean="0"/>
              <a:t>The </a:t>
            </a:r>
            <a:r>
              <a:rPr lang="en-IN" sz="2600" dirty="0" err="1" smtClean="0"/>
              <a:t>BufferedOutputStream</a:t>
            </a:r>
            <a:r>
              <a:rPr lang="en-IN" sz="2600" dirty="0" smtClean="0"/>
              <a:t> class of the java.io package is used with other output streams to write the data (in bytes) more efficiently.</a:t>
            </a:r>
          </a:p>
          <a:p>
            <a:pPr algn="just"/>
            <a:r>
              <a:rPr lang="en-IN" sz="2600" dirty="0" smtClean="0"/>
              <a:t>It extends the </a:t>
            </a:r>
            <a:r>
              <a:rPr lang="en-IN" sz="2600" dirty="0" err="1" smtClean="0"/>
              <a:t>OutputStream</a:t>
            </a:r>
            <a:r>
              <a:rPr lang="en-IN" sz="2600" dirty="0" smtClean="0"/>
              <a:t> abstract class.</a:t>
            </a:r>
          </a:p>
          <a:p>
            <a:pPr algn="just"/>
            <a:r>
              <a:rPr lang="en-IN" sz="2600" b="1" dirty="0" smtClean="0"/>
              <a:t>Working of </a:t>
            </a:r>
            <a:r>
              <a:rPr lang="en-IN" sz="2600" b="1" dirty="0" err="1" smtClean="0"/>
              <a:t>BufferedOutputStream</a:t>
            </a:r>
            <a:endParaRPr lang="en-IN" sz="2600" b="1" dirty="0" smtClean="0"/>
          </a:p>
          <a:p>
            <a:pPr algn="just"/>
            <a:r>
              <a:rPr lang="en-IN" sz="2600" dirty="0" smtClean="0"/>
              <a:t>The </a:t>
            </a:r>
            <a:r>
              <a:rPr lang="en-IN" sz="2600" dirty="0" err="1" smtClean="0"/>
              <a:t>BufferedOutputStream</a:t>
            </a:r>
            <a:r>
              <a:rPr lang="en-IN" sz="2600" dirty="0" smtClean="0"/>
              <a:t> maintains an internal </a:t>
            </a:r>
            <a:r>
              <a:rPr lang="en-IN" sz="2600" b="1" dirty="0" smtClean="0"/>
              <a:t>buffer of 8192 bytes</a:t>
            </a:r>
            <a:r>
              <a:rPr lang="en-IN" sz="2600" dirty="0" smtClean="0"/>
              <a:t>.</a:t>
            </a:r>
          </a:p>
          <a:p>
            <a:pPr algn="just"/>
            <a:r>
              <a:rPr lang="en-IN" sz="2600" dirty="0" smtClean="0"/>
              <a:t>During the write operation, the bytes are written to the internal buffer instead of the disk. Once the buffer is filled or the stream is closed, the whole buffer is written to the disk.</a:t>
            </a:r>
          </a:p>
          <a:p>
            <a:pPr algn="just"/>
            <a:r>
              <a:rPr lang="en-IN" sz="2600" dirty="0" smtClean="0"/>
              <a:t>Hence, the number of communication to the disk is reduced. This is why writing bytes is faster using </a:t>
            </a:r>
            <a:r>
              <a:rPr lang="en-IN" sz="2600" dirty="0" err="1" smtClean="0"/>
              <a:t>BufferedOutputStream</a:t>
            </a:r>
            <a:r>
              <a:rPr lang="en-IN" sz="2600" dirty="0" smtClean="0"/>
              <a:t>.</a:t>
            </a:r>
          </a:p>
          <a:p>
            <a:pPr>
              <a:buNone/>
            </a:pP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buNone/>
            </a:pPr>
            <a:r>
              <a:rPr lang="en-IN" b="1" dirty="0" smtClean="0"/>
              <a:t>Create a </a:t>
            </a:r>
            <a:r>
              <a:rPr lang="en-IN" b="1" dirty="0" err="1" smtClean="0"/>
              <a:t>BufferedOutputStream</a:t>
            </a:r>
            <a:endParaRPr lang="en-IN" b="1" dirty="0" smtClean="0"/>
          </a:p>
          <a:p>
            <a:pPr algn="just"/>
            <a:r>
              <a:rPr lang="en-IN" dirty="0" smtClean="0"/>
              <a:t>In order to create a </a:t>
            </a:r>
            <a:r>
              <a:rPr lang="en-IN" dirty="0" err="1" smtClean="0"/>
              <a:t>BufferedOutputStream</a:t>
            </a:r>
            <a:r>
              <a:rPr lang="en-IN" dirty="0" smtClean="0"/>
              <a:t>, we must import the </a:t>
            </a:r>
            <a:r>
              <a:rPr lang="en-IN" dirty="0" err="1" smtClean="0"/>
              <a:t>java.io.BufferedOutputStream</a:t>
            </a:r>
            <a:r>
              <a:rPr lang="en-IN" dirty="0" smtClean="0"/>
              <a:t> package first. Once we import the package here is how we can create the output stream.</a:t>
            </a:r>
          </a:p>
          <a:p>
            <a:pPr algn="just">
              <a:buNone/>
            </a:pPr>
            <a:r>
              <a:rPr lang="en-IN" dirty="0" smtClean="0"/>
              <a:t>// Creates a </a:t>
            </a:r>
            <a:r>
              <a:rPr lang="en-IN" dirty="0" err="1" smtClean="0"/>
              <a:t>FileOutputStream</a:t>
            </a:r>
            <a:endParaRPr lang="en-IN" dirty="0" smtClean="0"/>
          </a:p>
          <a:p>
            <a:pPr algn="just">
              <a:buNone/>
            </a:pPr>
            <a:r>
              <a:rPr lang="en-IN" dirty="0" smtClean="0"/>
              <a:t> </a:t>
            </a:r>
            <a:r>
              <a:rPr lang="en-IN" dirty="0" err="1" smtClean="0">
                <a:solidFill>
                  <a:srgbClr val="FF0000"/>
                </a:solidFill>
              </a:rPr>
              <a:t>FileOutputStream</a:t>
            </a:r>
            <a:r>
              <a:rPr lang="en-IN" dirty="0" smtClean="0">
                <a:solidFill>
                  <a:srgbClr val="FF0000"/>
                </a:solidFill>
              </a:rPr>
              <a:t> file = new </a:t>
            </a:r>
            <a:r>
              <a:rPr lang="en-IN" dirty="0" err="1" smtClean="0">
                <a:solidFill>
                  <a:srgbClr val="FF0000"/>
                </a:solidFill>
              </a:rPr>
              <a:t>FileOutputStream</a:t>
            </a:r>
            <a:r>
              <a:rPr lang="en-IN" dirty="0" smtClean="0">
                <a:solidFill>
                  <a:srgbClr val="FF0000"/>
                </a:solidFill>
              </a:rPr>
              <a:t>(String path); </a:t>
            </a:r>
          </a:p>
          <a:p>
            <a:pPr algn="just">
              <a:buNone/>
            </a:pPr>
            <a:r>
              <a:rPr lang="en-IN" dirty="0" smtClean="0"/>
              <a:t>// Creates a </a:t>
            </a:r>
            <a:r>
              <a:rPr lang="en-IN" dirty="0" err="1" smtClean="0"/>
              <a:t>BufferedOutputStream</a:t>
            </a:r>
            <a:r>
              <a:rPr lang="en-IN" dirty="0" smtClean="0"/>
              <a:t> </a:t>
            </a:r>
          </a:p>
          <a:p>
            <a:pPr algn="just">
              <a:buNone/>
            </a:pPr>
            <a:endParaRPr lang="en-IN" dirty="0" smtClean="0"/>
          </a:p>
          <a:p>
            <a:pPr algn="just">
              <a:buNone/>
            </a:pPr>
            <a:r>
              <a:rPr lang="en-IN" dirty="0" err="1" smtClean="0">
                <a:solidFill>
                  <a:srgbClr val="FF0000"/>
                </a:solidFill>
              </a:rPr>
              <a:t>BufferedOutputStream</a:t>
            </a:r>
            <a:r>
              <a:rPr lang="en-IN" dirty="0" smtClean="0">
                <a:solidFill>
                  <a:srgbClr val="FF0000"/>
                </a:solidFill>
              </a:rPr>
              <a:t> buffer = new </a:t>
            </a:r>
            <a:r>
              <a:rPr lang="en-IN" dirty="0" err="1" smtClean="0">
                <a:solidFill>
                  <a:srgbClr val="FF0000"/>
                </a:solidFill>
              </a:rPr>
              <a:t>BufferOutputStream</a:t>
            </a:r>
            <a:r>
              <a:rPr lang="en-IN" dirty="0" smtClean="0">
                <a:solidFill>
                  <a:srgbClr val="FF0000"/>
                </a:solidFill>
              </a:rPr>
              <a:t>(file);</a:t>
            </a:r>
          </a:p>
          <a:p>
            <a:pPr algn="just">
              <a:buNone/>
            </a:pPr>
            <a:r>
              <a:rPr lang="en-IN" dirty="0" smtClean="0"/>
              <a:t> In the above example, we have created a </a:t>
            </a:r>
            <a:r>
              <a:rPr lang="en-IN" dirty="0" err="1" smtClean="0"/>
              <a:t>BufferdOutputStream</a:t>
            </a:r>
            <a:r>
              <a:rPr lang="en-IN" dirty="0" smtClean="0"/>
              <a:t> named buffer with the </a:t>
            </a:r>
            <a:r>
              <a:rPr lang="en-IN" dirty="0" err="1" smtClean="0"/>
              <a:t>FileOutputStream</a:t>
            </a:r>
            <a:r>
              <a:rPr lang="en-IN" dirty="0" smtClean="0"/>
              <a:t> named file.</a:t>
            </a:r>
          </a:p>
          <a:p>
            <a:pPr algn="just"/>
            <a:r>
              <a:rPr lang="en-IN" dirty="0" smtClean="0"/>
              <a:t>Here, the internal buffer has the default size of 8192 bytes. However, we can specify the size of the internal buffer as well.</a:t>
            </a:r>
          </a:p>
          <a:p>
            <a:pPr algn="just">
              <a:buNone/>
            </a:pPr>
            <a:r>
              <a:rPr lang="en-IN" dirty="0" smtClean="0"/>
              <a:t>// Creates a </a:t>
            </a:r>
            <a:r>
              <a:rPr lang="en-IN" dirty="0" err="1" smtClean="0"/>
              <a:t>BufferedOutputStream</a:t>
            </a:r>
            <a:r>
              <a:rPr lang="en-IN" dirty="0" smtClean="0"/>
              <a:t> with specified size internal buffer </a:t>
            </a:r>
          </a:p>
          <a:p>
            <a:pPr algn="just">
              <a:buNone/>
            </a:pPr>
            <a:endParaRPr lang="en-IN" dirty="0" smtClean="0"/>
          </a:p>
          <a:p>
            <a:pPr algn="just">
              <a:buNone/>
            </a:pPr>
            <a:r>
              <a:rPr lang="en-IN" sz="3100" dirty="0" err="1" smtClean="0">
                <a:solidFill>
                  <a:srgbClr val="FF0000"/>
                </a:solidFill>
              </a:rPr>
              <a:t>BufferedOutputStream</a:t>
            </a:r>
            <a:r>
              <a:rPr lang="en-IN" sz="3100" dirty="0" smtClean="0">
                <a:solidFill>
                  <a:srgbClr val="FF0000"/>
                </a:solidFill>
              </a:rPr>
              <a:t> buffer = new </a:t>
            </a:r>
            <a:r>
              <a:rPr lang="en-IN" sz="3100" dirty="0" err="1" smtClean="0">
                <a:solidFill>
                  <a:srgbClr val="FF0000"/>
                </a:solidFill>
              </a:rPr>
              <a:t>BufferOutputStream</a:t>
            </a:r>
            <a:r>
              <a:rPr lang="en-IN" sz="3100" dirty="0" smtClean="0">
                <a:solidFill>
                  <a:srgbClr val="FF0000"/>
                </a:solidFill>
              </a:rPr>
              <a:t>(file, </a:t>
            </a:r>
            <a:r>
              <a:rPr lang="en-IN" sz="3100" dirty="0" err="1" smtClean="0">
                <a:solidFill>
                  <a:srgbClr val="FF0000"/>
                </a:solidFill>
              </a:rPr>
              <a:t>int</a:t>
            </a:r>
            <a:r>
              <a:rPr lang="en-IN" sz="3100" dirty="0" smtClean="0">
                <a:solidFill>
                  <a:srgbClr val="FF0000"/>
                </a:solidFill>
              </a:rPr>
              <a:t> size); </a:t>
            </a:r>
          </a:p>
          <a:p>
            <a:pPr algn="just"/>
            <a:r>
              <a:rPr lang="en-IN" dirty="0" smtClean="0"/>
              <a:t>The buffer will help to write bytes to files more quickly.</a:t>
            </a:r>
          </a:p>
          <a:p>
            <a:pPr>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IN" b="1" dirty="0" smtClean="0"/>
              <a:t>Byte Stream</a:t>
            </a:r>
          </a:p>
          <a:p>
            <a:pPr algn="just"/>
            <a:r>
              <a:rPr lang="en-IN" dirty="0" smtClean="0"/>
              <a:t>Byte stream is used to read and write a single byte (8 bits) of data.</a:t>
            </a:r>
          </a:p>
          <a:p>
            <a:r>
              <a:rPr lang="en-IN" dirty="0" smtClean="0"/>
              <a:t>All byte stream classes are derived from base abstract classes called </a:t>
            </a:r>
            <a:r>
              <a:rPr lang="en-IN" dirty="0" err="1" smtClean="0"/>
              <a:t>InputStream</a:t>
            </a:r>
            <a:r>
              <a:rPr lang="en-IN" dirty="0" smtClean="0"/>
              <a:t> and </a:t>
            </a:r>
            <a:r>
              <a:rPr lang="en-IN" dirty="0" err="1" smtClean="0"/>
              <a:t>OutputStream</a:t>
            </a:r>
            <a:r>
              <a:rPr lang="en-IN" dirty="0" smtClean="0"/>
              <a:t>.</a:t>
            </a:r>
          </a:p>
          <a:p>
            <a:pPr>
              <a:buNone/>
            </a:pPr>
            <a:r>
              <a:rPr lang="en-IN" b="1" dirty="0" smtClean="0"/>
              <a:t>Character Stream</a:t>
            </a:r>
          </a:p>
          <a:p>
            <a:pPr algn="just"/>
            <a:r>
              <a:rPr lang="en-IN" dirty="0" smtClean="0"/>
              <a:t>Character stream is used to read and write a single character of data.</a:t>
            </a:r>
          </a:p>
          <a:p>
            <a:r>
              <a:rPr lang="en-IN" dirty="0" smtClean="0"/>
              <a:t>All the character stream classes are derived from base abstract classes Reader and Writer.</a:t>
            </a:r>
          </a:p>
          <a:p>
            <a:endParaRPr lang="en-IN" dirty="0" smtClean="0"/>
          </a:p>
          <a:p>
            <a:pPr>
              <a:buNone/>
            </a:pPr>
            <a:endParaRPr lang="en-IN" b="1" dirty="0" smtClean="0"/>
          </a:p>
          <a:p>
            <a:pPr>
              <a:buNone/>
            </a:pPr>
            <a:endParaRPr lang="en-IN" b="1" dirty="0" smtClean="0"/>
          </a:p>
          <a:p>
            <a:pPr>
              <a:buNone/>
            </a:pP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buNone/>
            </a:pPr>
            <a:r>
              <a:rPr lang="en-IN" dirty="0" smtClean="0"/>
              <a:t>import </a:t>
            </a:r>
            <a:r>
              <a:rPr lang="en-IN" dirty="0" err="1" smtClean="0"/>
              <a:t>java.io.FileOutputStream</a:t>
            </a:r>
            <a:r>
              <a:rPr lang="en-IN" dirty="0" smtClean="0"/>
              <a:t>;</a:t>
            </a:r>
          </a:p>
          <a:p>
            <a:pPr>
              <a:buNone/>
            </a:pPr>
            <a:r>
              <a:rPr lang="en-IN" dirty="0" smtClean="0"/>
              <a:t>import </a:t>
            </a:r>
            <a:r>
              <a:rPr lang="en-IN" dirty="0" err="1" smtClean="0"/>
              <a:t>java.io.BufferedOutputStream</a:t>
            </a:r>
            <a:r>
              <a:rPr lang="en-IN" dirty="0" smtClean="0"/>
              <a:t>;</a:t>
            </a:r>
          </a:p>
          <a:p>
            <a:pPr>
              <a:buNone/>
            </a:pPr>
            <a:r>
              <a:rPr lang="en-IN" dirty="0" smtClean="0"/>
              <a:t>public class Main1 {</a:t>
            </a:r>
          </a:p>
          <a:p>
            <a:pPr>
              <a:buNone/>
            </a:pPr>
            <a:r>
              <a:rPr lang="en-IN" dirty="0" smtClean="0"/>
              <a:t>    public static void main(String[] </a:t>
            </a:r>
            <a:r>
              <a:rPr lang="en-IN" dirty="0" err="1" smtClean="0"/>
              <a:t>args</a:t>
            </a:r>
            <a:r>
              <a:rPr lang="en-IN" dirty="0" smtClean="0"/>
              <a:t>) {</a:t>
            </a:r>
          </a:p>
          <a:p>
            <a:pPr>
              <a:buNone/>
            </a:pPr>
            <a:r>
              <a:rPr lang="en-IN" dirty="0" smtClean="0"/>
              <a:t>        String data = "This is a line of text inside the file";</a:t>
            </a:r>
          </a:p>
          <a:p>
            <a:pPr>
              <a:buNone/>
            </a:pPr>
            <a:r>
              <a:rPr lang="en-IN" dirty="0" smtClean="0"/>
              <a:t>        try {</a:t>
            </a:r>
          </a:p>
          <a:p>
            <a:pPr>
              <a:buNone/>
            </a:pPr>
            <a:r>
              <a:rPr lang="en-IN" dirty="0" smtClean="0"/>
              <a:t>            // Creates a </a:t>
            </a:r>
            <a:r>
              <a:rPr lang="en-IN" dirty="0" err="1" smtClean="0"/>
              <a:t>FileOutputStream</a:t>
            </a:r>
            <a:endParaRPr lang="en-IN" dirty="0" smtClean="0"/>
          </a:p>
          <a:p>
            <a:pPr>
              <a:buNone/>
            </a:pPr>
            <a:r>
              <a:rPr lang="en-IN" dirty="0" smtClean="0"/>
              <a:t>            </a:t>
            </a:r>
            <a:r>
              <a:rPr lang="en-IN" dirty="0" err="1" smtClean="0"/>
              <a:t>FileOutputStream</a:t>
            </a:r>
            <a:r>
              <a:rPr lang="en-IN" dirty="0" smtClean="0"/>
              <a:t> file = new </a:t>
            </a:r>
            <a:r>
              <a:rPr lang="en-IN" dirty="0" err="1" smtClean="0"/>
              <a:t>FileOutputStream</a:t>
            </a:r>
            <a:r>
              <a:rPr lang="en-IN" dirty="0" smtClean="0"/>
              <a:t>("output.txt");</a:t>
            </a:r>
          </a:p>
          <a:p>
            <a:pPr>
              <a:buNone/>
            </a:pPr>
            <a:r>
              <a:rPr lang="en-IN" dirty="0" smtClean="0"/>
              <a:t>            // Creates a </a:t>
            </a:r>
            <a:r>
              <a:rPr lang="en-IN" dirty="0" err="1" smtClean="0"/>
              <a:t>BufferedOutputStream</a:t>
            </a:r>
            <a:endParaRPr lang="en-IN" dirty="0" smtClean="0"/>
          </a:p>
          <a:p>
            <a:pPr>
              <a:buNone/>
            </a:pPr>
            <a:r>
              <a:rPr lang="en-IN" dirty="0" smtClean="0"/>
              <a:t>            </a:t>
            </a:r>
            <a:r>
              <a:rPr lang="en-IN" dirty="0" err="1" smtClean="0"/>
              <a:t>BufferedOutputStream</a:t>
            </a:r>
            <a:r>
              <a:rPr lang="en-IN" dirty="0" smtClean="0"/>
              <a:t> output = new </a:t>
            </a:r>
            <a:r>
              <a:rPr lang="en-IN" dirty="0" err="1" smtClean="0"/>
              <a:t>BufferedOutputStream</a:t>
            </a:r>
            <a:r>
              <a:rPr lang="en-IN" dirty="0" smtClean="0"/>
              <a:t>(file);</a:t>
            </a:r>
          </a:p>
          <a:p>
            <a:pPr>
              <a:buNone/>
            </a:pPr>
            <a:r>
              <a:rPr lang="en-IN" dirty="0" smtClean="0"/>
              <a:t>            byte[] array = </a:t>
            </a:r>
            <a:r>
              <a:rPr lang="en-IN" dirty="0" err="1" smtClean="0"/>
              <a:t>data.getBytes</a:t>
            </a:r>
            <a:r>
              <a:rPr lang="en-IN" dirty="0" smtClean="0"/>
              <a:t>();</a:t>
            </a:r>
          </a:p>
          <a:p>
            <a:pPr>
              <a:buNone/>
            </a:pPr>
            <a:r>
              <a:rPr lang="en-IN" dirty="0" smtClean="0"/>
              <a:t>            // Writes data to the output stream</a:t>
            </a:r>
          </a:p>
          <a:p>
            <a:pPr>
              <a:buNone/>
            </a:pPr>
            <a:r>
              <a:rPr lang="en-IN" dirty="0" smtClean="0"/>
              <a:t>            </a:t>
            </a:r>
            <a:r>
              <a:rPr lang="en-IN" dirty="0" err="1" smtClean="0"/>
              <a:t>output.write</a:t>
            </a:r>
            <a:r>
              <a:rPr lang="en-IN" dirty="0" smtClean="0"/>
              <a:t>(array);</a:t>
            </a:r>
          </a:p>
          <a:p>
            <a:pPr>
              <a:buNone/>
            </a:pPr>
            <a:r>
              <a:rPr lang="en-IN" dirty="0" smtClean="0"/>
              <a:t>            </a:t>
            </a:r>
            <a:r>
              <a:rPr lang="en-IN" dirty="0" err="1" smtClean="0"/>
              <a:t>output.close</a:t>
            </a:r>
            <a:r>
              <a:rPr lang="en-IN" dirty="0" smtClean="0"/>
              <a:t>();</a:t>
            </a:r>
          </a:p>
          <a:p>
            <a:pPr>
              <a:buNone/>
            </a:pPr>
            <a:r>
              <a:rPr lang="en-IN" dirty="0" smtClean="0"/>
              <a:t>        }</a:t>
            </a:r>
          </a:p>
          <a:p>
            <a:pPr>
              <a:buNone/>
            </a:pPr>
            <a:r>
              <a:rPr lang="en-IN" dirty="0" smtClean="0"/>
              <a:t>        catch (Exception e) {</a:t>
            </a:r>
          </a:p>
          <a:p>
            <a:pPr>
              <a:buNone/>
            </a:pPr>
            <a:r>
              <a:rPr lang="en-IN" dirty="0" smtClean="0"/>
              <a:t>            </a:t>
            </a:r>
            <a:r>
              <a:rPr lang="en-IN" dirty="0" err="1" smtClean="0"/>
              <a:t>e.getStackTrace</a:t>
            </a:r>
            <a:r>
              <a:rPr lang="en-IN" dirty="0" smtClean="0"/>
              <a:t>();</a:t>
            </a:r>
          </a:p>
          <a:p>
            <a:pPr>
              <a:buNone/>
            </a:pPr>
            <a:r>
              <a:rPr lang="en-IN" dirty="0" smtClean="0"/>
              <a:t>        }     } }</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pPr>
              <a:buNone/>
            </a:pPr>
            <a:r>
              <a:rPr lang="en-IN" sz="4500" b="1" dirty="0" smtClean="0"/>
              <a:t>flush() Method</a:t>
            </a:r>
          </a:p>
          <a:p>
            <a:pPr algn="just">
              <a:buNone/>
            </a:pPr>
            <a:r>
              <a:rPr lang="en-IN" sz="3800" dirty="0" smtClean="0"/>
              <a:t>To clear the internal buffer, we can use the flush() method. This method forces the output stream to write all data present in the buffer to the destination file</a:t>
            </a:r>
          </a:p>
          <a:p>
            <a:pPr algn="just">
              <a:buNone/>
            </a:pPr>
            <a:r>
              <a:rPr lang="en-IN" sz="3300" dirty="0" smtClean="0"/>
              <a:t>import </a:t>
            </a:r>
            <a:r>
              <a:rPr lang="en-IN" sz="3300" dirty="0" err="1" smtClean="0"/>
              <a:t>java.io.FileOutputStream</a:t>
            </a:r>
            <a:r>
              <a:rPr lang="en-IN" sz="3300" dirty="0" smtClean="0"/>
              <a:t>;</a:t>
            </a:r>
          </a:p>
          <a:p>
            <a:pPr algn="just">
              <a:buNone/>
            </a:pPr>
            <a:r>
              <a:rPr lang="en-IN" sz="3300" dirty="0" smtClean="0"/>
              <a:t>import </a:t>
            </a:r>
            <a:r>
              <a:rPr lang="en-IN" sz="3300" dirty="0" err="1" smtClean="0"/>
              <a:t>java.io.BufferedOutputStream</a:t>
            </a:r>
            <a:r>
              <a:rPr lang="en-IN" sz="3300" dirty="0" smtClean="0"/>
              <a:t>;</a:t>
            </a:r>
          </a:p>
          <a:p>
            <a:pPr algn="just">
              <a:buNone/>
            </a:pPr>
            <a:r>
              <a:rPr lang="en-IN" sz="3300" dirty="0" smtClean="0"/>
              <a:t>public class Main1{</a:t>
            </a:r>
          </a:p>
          <a:p>
            <a:pPr algn="just">
              <a:buNone/>
            </a:pPr>
            <a:r>
              <a:rPr lang="en-IN" sz="3300" dirty="0" smtClean="0"/>
              <a:t>    public static void main(String[] </a:t>
            </a:r>
            <a:r>
              <a:rPr lang="en-IN" sz="3300" dirty="0" err="1" smtClean="0"/>
              <a:t>args</a:t>
            </a:r>
            <a:r>
              <a:rPr lang="en-IN" sz="3300" dirty="0" smtClean="0"/>
              <a:t>) {</a:t>
            </a:r>
          </a:p>
          <a:p>
            <a:pPr algn="just">
              <a:buNone/>
            </a:pPr>
            <a:r>
              <a:rPr lang="en-IN" sz="3300" dirty="0" smtClean="0"/>
              <a:t>        String data = "This is a demo of the flush method";</a:t>
            </a:r>
          </a:p>
          <a:p>
            <a:pPr algn="just">
              <a:buNone/>
            </a:pPr>
            <a:r>
              <a:rPr lang="en-IN" sz="3300" dirty="0" smtClean="0"/>
              <a:t>        try {</a:t>
            </a:r>
          </a:p>
          <a:p>
            <a:pPr algn="just">
              <a:buNone/>
            </a:pPr>
            <a:r>
              <a:rPr lang="en-IN" sz="3300" dirty="0" smtClean="0"/>
              <a:t>            // Creates a </a:t>
            </a:r>
            <a:r>
              <a:rPr lang="en-IN" sz="3300" dirty="0" err="1" smtClean="0"/>
              <a:t>FileOutputStream</a:t>
            </a:r>
            <a:endParaRPr lang="en-IN" sz="3300" dirty="0" smtClean="0"/>
          </a:p>
          <a:p>
            <a:pPr algn="just">
              <a:buNone/>
            </a:pPr>
            <a:r>
              <a:rPr lang="en-IN" sz="3300" dirty="0" smtClean="0"/>
              <a:t>           </a:t>
            </a:r>
            <a:r>
              <a:rPr lang="en-IN" sz="3300" dirty="0" err="1" smtClean="0"/>
              <a:t>FileOutputStream</a:t>
            </a:r>
            <a:r>
              <a:rPr lang="en-IN" sz="3300" dirty="0" smtClean="0"/>
              <a:t> file = new </a:t>
            </a:r>
            <a:r>
              <a:rPr lang="en-IN" sz="3300" dirty="0" err="1" smtClean="0"/>
              <a:t>FileOutputStream</a:t>
            </a:r>
            <a:r>
              <a:rPr lang="en-IN" sz="3300" dirty="0" smtClean="0"/>
              <a:t>(" f1.txt");</a:t>
            </a:r>
          </a:p>
          <a:p>
            <a:pPr algn="just">
              <a:buNone/>
            </a:pPr>
            <a:r>
              <a:rPr lang="en-IN" sz="3300" dirty="0" smtClean="0"/>
              <a:t>            // Creates a </a:t>
            </a:r>
            <a:r>
              <a:rPr lang="en-IN" sz="3300" dirty="0" err="1" smtClean="0"/>
              <a:t>BufferedOutputStream</a:t>
            </a:r>
            <a:endParaRPr lang="en-IN" sz="3300" dirty="0" smtClean="0"/>
          </a:p>
          <a:p>
            <a:pPr algn="just">
              <a:buNone/>
            </a:pPr>
            <a:r>
              <a:rPr lang="en-IN" sz="3300" dirty="0" smtClean="0"/>
              <a:t>            </a:t>
            </a:r>
            <a:r>
              <a:rPr lang="en-IN" sz="3300" dirty="0" err="1" smtClean="0"/>
              <a:t>BufferedOutputStream</a:t>
            </a:r>
            <a:r>
              <a:rPr lang="en-IN" sz="3300" dirty="0" smtClean="0"/>
              <a:t> buffer = new </a:t>
            </a:r>
            <a:r>
              <a:rPr lang="en-IN" sz="3300" dirty="0" err="1" smtClean="0"/>
              <a:t>BufferedOutputStream</a:t>
            </a:r>
            <a:r>
              <a:rPr lang="en-IN" sz="3300" dirty="0" smtClean="0"/>
              <a:t>(file);</a:t>
            </a:r>
          </a:p>
          <a:p>
            <a:pPr algn="just">
              <a:buNone/>
            </a:pPr>
            <a:r>
              <a:rPr lang="en-IN" sz="3300" dirty="0" smtClean="0"/>
              <a:t>            // Writes data to the output stream</a:t>
            </a:r>
          </a:p>
          <a:p>
            <a:pPr algn="just">
              <a:buNone/>
            </a:pPr>
            <a:r>
              <a:rPr lang="en-IN" sz="3300" dirty="0" smtClean="0"/>
              <a:t>            </a:t>
            </a:r>
            <a:r>
              <a:rPr lang="en-IN" sz="3300" dirty="0" err="1" smtClean="0"/>
              <a:t>buffer.write</a:t>
            </a:r>
            <a:r>
              <a:rPr lang="en-IN" sz="3300" dirty="0" smtClean="0"/>
              <a:t>(</a:t>
            </a:r>
            <a:r>
              <a:rPr lang="en-IN" sz="3300" dirty="0" err="1" smtClean="0"/>
              <a:t>data.getBytes</a:t>
            </a:r>
            <a:r>
              <a:rPr lang="en-IN" sz="3300" dirty="0" smtClean="0"/>
              <a:t>());</a:t>
            </a:r>
          </a:p>
          <a:p>
            <a:pPr algn="just">
              <a:buNone/>
            </a:pPr>
            <a:r>
              <a:rPr lang="en-IN" sz="3300" dirty="0" smtClean="0"/>
              <a:t>            // Flushes data to the destination</a:t>
            </a:r>
          </a:p>
          <a:p>
            <a:pPr algn="just">
              <a:buNone/>
            </a:pPr>
            <a:r>
              <a:rPr lang="en-IN" sz="3300" dirty="0" smtClean="0"/>
              <a:t>            </a:t>
            </a:r>
            <a:r>
              <a:rPr lang="en-IN" sz="3300" dirty="0" err="1" smtClean="0"/>
              <a:t>buffer.flush</a:t>
            </a:r>
            <a:r>
              <a:rPr lang="en-IN" sz="3300" dirty="0" smtClean="0"/>
              <a:t>();</a:t>
            </a:r>
          </a:p>
          <a:p>
            <a:pPr algn="just">
              <a:buNone/>
            </a:pPr>
            <a:r>
              <a:rPr lang="en-IN" sz="3300" dirty="0" smtClean="0"/>
              <a:t>            </a:t>
            </a:r>
            <a:r>
              <a:rPr lang="en-IN" sz="3300" dirty="0" err="1" smtClean="0"/>
              <a:t>System.out.println</a:t>
            </a:r>
            <a:r>
              <a:rPr lang="en-IN" sz="3300" dirty="0" smtClean="0"/>
              <a:t>("Data is flushed to the file.");</a:t>
            </a:r>
          </a:p>
          <a:p>
            <a:pPr algn="just">
              <a:buNone/>
            </a:pPr>
            <a:r>
              <a:rPr lang="en-IN" sz="3300" dirty="0" smtClean="0"/>
              <a:t>            </a:t>
            </a:r>
            <a:r>
              <a:rPr lang="en-IN" sz="3300" dirty="0" err="1" smtClean="0"/>
              <a:t>buffer.close</a:t>
            </a:r>
            <a:r>
              <a:rPr lang="en-IN" sz="3300" dirty="0" smtClean="0"/>
              <a:t>();</a:t>
            </a:r>
          </a:p>
          <a:p>
            <a:pPr algn="just">
              <a:buNone/>
            </a:pPr>
            <a:r>
              <a:rPr lang="en-IN" sz="3300" dirty="0" smtClean="0"/>
              <a:t>        }</a:t>
            </a:r>
          </a:p>
          <a:p>
            <a:pPr algn="just">
              <a:buNone/>
            </a:pPr>
            <a:r>
              <a:rPr lang="en-IN" sz="3300" dirty="0" smtClean="0"/>
              <a:t>        catch(Exception e) {</a:t>
            </a:r>
          </a:p>
          <a:p>
            <a:pPr algn="just">
              <a:buNone/>
            </a:pPr>
            <a:r>
              <a:rPr lang="en-IN" sz="3300" dirty="0" smtClean="0"/>
              <a:t>            </a:t>
            </a:r>
            <a:r>
              <a:rPr lang="en-IN" sz="3300" dirty="0" err="1" smtClean="0"/>
              <a:t>e.getStackTrace</a:t>
            </a:r>
            <a:r>
              <a:rPr lang="en-IN" sz="3300" dirty="0" smtClean="0"/>
              <a:t>();</a:t>
            </a:r>
          </a:p>
          <a:p>
            <a:pPr algn="just">
              <a:buNone/>
            </a:pPr>
            <a:r>
              <a:rPr lang="en-IN" sz="3300" dirty="0" smtClean="0"/>
              <a:t>        }     } }</a:t>
            </a:r>
          </a:p>
          <a:p>
            <a:pPr>
              <a:buNone/>
            </a:pPr>
            <a:endParaRPr lang="en-IN" sz="4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IN" dirty="0" smtClean="0"/>
              <a:t>Byte Stream</a:t>
            </a:r>
            <a:endParaRPr lang="en-IN" dirty="0"/>
          </a:p>
        </p:txBody>
      </p:sp>
      <p:pic>
        <p:nvPicPr>
          <p:cNvPr id="3074" name="Picture 2" descr="C:\Users\student\Desktop\bytestream.png"/>
          <p:cNvPicPr>
            <a:picLocks noGrp="1" noChangeAspect="1" noChangeArrowheads="1"/>
          </p:cNvPicPr>
          <p:nvPr>
            <p:ph idx="1"/>
          </p:nvPr>
        </p:nvPicPr>
        <p:blipFill>
          <a:blip r:embed="rId2"/>
          <a:srcRect/>
          <a:stretch>
            <a:fillRect/>
          </a:stretch>
        </p:blipFill>
        <p:spPr bwMode="auto">
          <a:xfrm>
            <a:off x="609600" y="838200"/>
            <a:ext cx="8077199" cy="5791199"/>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219601"/>
          <a:ext cx="8534400" cy="6118330"/>
        </p:xfrm>
        <a:graphic>
          <a:graphicData uri="http://schemas.openxmlformats.org/drawingml/2006/table">
            <a:tbl>
              <a:tblPr firstRow="1" bandRow="1">
                <a:tableStyleId>{5C22544A-7EE6-4342-B048-85BDC9FD1C3A}</a:tableStyleId>
              </a:tblPr>
              <a:tblGrid>
                <a:gridCol w="3657600"/>
                <a:gridCol w="4876800"/>
              </a:tblGrid>
              <a:tr h="542399">
                <a:tc>
                  <a:txBody>
                    <a:bodyPr/>
                    <a:lstStyle/>
                    <a:p>
                      <a:pPr algn="l" fontAlgn="t"/>
                      <a:r>
                        <a:rPr lang="en-IN" sz="2400" dirty="0"/>
                        <a:t>Modifier and Type</a:t>
                      </a:r>
                    </a:p>
                  </a:txBody>
                  <a:tcPr marL="66675" marR="190500" marT="28575" marB="28575"/>
                </a:tc>
                <a:tc>
                  <a:txBody>
                    <a:bodyPr/>
                    <a:lstStyle/>
                    <a:p>
                      <a:pPr algn="l" fontAlgn="t"/>
                      <a:r>
                        <a:rPr lang="en-IN" sz="2400" dirty="0"/>
                        <a:t>Method and Description</a:t>
                      </a:r>
                    </a:p>
                  </a:txBody>
                  <a:tcPr marL="66675" marR="28575" marT="28575" marB="28575"/>
                </a:tc>
              </a:tr>
              <a:tr h="1009364">
                <a:tc>
                  <a:txBody>
                    <a:bodyPr/>
                    <a:lstStyle/>
                    <a:p>
                      <a:pPr algn="l" fontAlgn="t"/>
                      <a:r>
                        <a:rPr lang="en-IN" sz="2400" dirty="0" smtClean="0"/>
                        <a:t>Void </a:t>
                      </a:r>
                      <a:r>
                        <a:rPr lang="en-IN" sz="2400" b="1" u="none" strike="noStrike" dirty="0" smtClean="0">
                          <a:solidFill>
                            <a:srgbClr val="4C6B87"/>
                          </a:solidFill>
                          <a:hlinkClick r:id="rId2"/>
                        </a:rPr>
                        <a:t>close</a:t>
                      </a:r>
                      <a:r>
                        <a:rPr lang="en-IN" sz="2400" dirty="0" smtClean="0"/>
                        <a:t>()</a:t>
                      </a:r>
                      <a:endParaRPr lang="en-IN" sz="2400" dirty="0"/>
                    </a:p>
                  </a:txBody>
                  <a:tcPr marL="66675" marR="28575" marT="28575" marB="28575"/>
                </a:tc>
                <a:tc>
                  <a:txBody>
                    <a:bodyPr/>
                    <a:lstStyle/>
                    <a:p>
                      <a:pPr algn="l" fontAlgn="t"/>
                      <a:r>
                        <a:rPr lang="en-IN" sz="2400" dirty="0" smtClean="0"/>
                        <a:t>Closes </a:t>
                      </a:r>
                      <a:r>
                        <a:rPr lang="en-IN" sz="2400" dirty="0"/>
                        <a:t>this output stream and releases any system resources associated with this stream.</a:t>
                      </a:r>
                    </a:p>
                  </a:txBody>
                  <a:tcPr marL="66675" marR="28575" marT="28575" marB="28575"/>
                </a:tc>
              </a:tr>
              <a:tr h="1009364">
                <a:tc>
                  <a:txBody>
                    <a:bodyPr/>
                    <a:lstStyle/>
                    <a:p>
                      <a:pPr algn="l" fontAlgn="t"/>
                      <a:r>
                        <a:rPr lang="en-IN" sz="2400" dirty="0" smtClean="0"/>
                        <a:t>Void </a:t>
                      </a:r>
                      <a:r>
                        <a:rPr lang="en-IN" sz="2400" b="1" u="none" strike="noStrike" dirty="0" smtClean="0">
                          <a:solidFill>
                            <a:srgbClr val="4C6B87"/>
                          </a:solidFill>
                          <a:hlinkClick r:id="rId2"/>
                        </a:rPr>
                        <a:t>flush</a:t>
                      </a:r>
                      <a:r>
                        <a:rPr lang="en-IN" sz="2400" dirty="0" smtClean="0"/>
                        <a:t>()</a:t>
                      </a:r>
                      <a:endParaRPr lang="en-IN" sz="2400" dirty="0"/>
                    </a:p>
                  </a:txBody>
                  <a:tcPr marL="66675" marR="28575" marT="28575" marB="28575"/>
                </a:tc>
                <a:tc>
                  <a:txBody>
                    <a:bodyPr/>
                    <a:lstStyle/>
                    <a:p>
                      <a:pPr algn="l" fontAlgn="t"/>
                      <a:r>
                        <a:rPr lang="en-IN" sz="2400" dirty="0" smtClean="0"/>
                        <a:t>Flushes </a:t>
                      </a:r>
                      <a:r>
                        <a:rPr lang="en-IN" sz="2400" dirty="0"/>
                        <a:t>this output stream and forces any buffered output bytes to be written out.</a:t>
                      </a:r>
                    </a:p>
                  </a:txBody>
                  <a:tcPr marL="66675" marR="28575" marT="28575" marB="28575"/>
                </a:tc>
              </a:tr>
              <a:tr h="1009364">
                <a:tc>
                  <a:txBody>
                    <a:bodyPr/>
                    <a:lstStyle/>
                    <a:p>
                      <a:pPr algn="l" fontAlgn="t"/>
                      <a:r>
                        <a:rPr lang="en-IN" sz="2400" dirty="0" smtClean="0"/>
                        <a:t>Void </a:t>
                      </a:r>
                      <a:r>
                        <a:rPr lang="en-IN" sz="2400" b="1" u="none" strike="noStrike" dirty="0" smtClean="0">
                          <a:solidFill>
                            <a:srgbClr val="4C6B87"/>
                          </a:solidFill>
                          <a:hlinkClick r:id="rId2"/>
                        </a:rPr>
                        <a:t>write</a:t>
                      </a:r>
                      <a:r>
                        <a:rPr lang="en-IN" sz="2400" dirty="0" smtClean="0"/>
                        <a:t>(byte[] b) </a:t>
                      </a:r>
                      <a:endParaRPr lang="en-IN" sz="2400" dirty="0"/>
                    </a:p>
                  </a:txBody>
                  <a:tcPr marL="66675" marR="28575" marT="28575" marB="28575"/>
                </a:tc>
                <a:tc>
                  <a:txBody>
                    <a:bodyPr/>
                    <a:lstStyle/>
                    <a:p>
                      <a:pPr algn="l" fontAlgn="t"/>
                      <a:r>
                        <a:rPr lang="en-IN" sz="2400" dirty="0" smtClean="0"/>
                        <a:t>Writes</a:t>
                      </a:r>
                      <a:r>
                        <a:rPr lang="en-IN" sz="2400" dirty="0"/>
                        <a:t> </a:t>
                      </a:r>
                      <a:r>
                        <a:rPr lang="en-IN" sz="2400" dirty="0" err="1"/>
                        <a:t>b.length</a:t>
                      </a:r>
                      <a:r>
                        <a:rPr lang="en-IN" sz="2400" dirty="0"/>
                        <a:t> bytes from the specified byte array to this output stream.</a:t>
                      </a:r>
                    </a:p>
                  </a:txBody>
                  <a:tcPr marL="66675" marR="28575" marT="28575" marB="28575"/>
                </a:tc>
              </a:tr>
              <a:tr h="1323971">
                <a:tc>
                  <a:txBody>
                    <a:bodyPr/>
                    <a:lstStyle/>
                    <a:p>
                      <a:pPr algn="l" fontAlgn="t"/>
                      <a:r>
                        <a:rPr lang="en-IN" sz="2400" dirty="0" smtClean="0"/>
                        <a:t>Void </a:t>
                      </a:r>
                      <a:r>
                        <a:rPr lang="en-IN" sz="2400" b="1" u="none" strike="noStrike" dirty="0" smtClean="0">
                          <a:solidFill>
                            <a:srgbClr val="4C6B87"/>
                          </a:solidFill>
                          <a:hlinkClick r:id="rId2"/>
                        </a:rPr>
                        <a:t>write</a:t>
                      </a:r>
                      <a:r>
                        <a:rPr lang="en-IN" sz="2400" dirty="0" smtClean="0"/>
                        <a:t>(byte[] b, </a:t>
                      </a:r>
                      <a:r>
                        <a:rPr lang="en-IN" sz="2400" dirty="0" err="1" smtClean="0"/>
                        <a:t>int</a:t>
                      </a:r>
                      <a:r>
                        <a:rPr lang="en-IN" sz="2400" dirty="0" smtClean="0"/>
                        <a:t> off, </a:t>
                      </a:r>
                      <a:r>
                        <a:rPr lang="en-IN" sz="2400" dirty="0" err="1" smtClean="0"/>
                        <a:t>int</a:t>
                      </a:r>
                      <a:r>
                        <a:rPr lang="en-IN" sz="2400" dirty="0" smtClean="0"/>
                        <a:t> </a:t>
                      </a:r>
                      <a:r>
                        <a:rPr lang="en-IN" sz="2400" dirty="0" err="1" smtClean="0"/>
                        <a:t>len</a:t>
                      </a:r>
                      <a:r>
                        <a:rPr lang="en-IN" sz="2400" dirty="0" smtClean="0"/>
                        <a:t>) </a:t>
                      </a:r>
                      <a:endParaRPr lang="en-IN" sz="2400" dirty="0"/>
                    </a:p>
                  </a:txBody>
                  <a:tcPr marL="66675" marR="28575" marT="28575" marB="28575"/>
                </a:tc>
                <a:tc>
                  <a:txBody>
                    <a:bodyPr/>
                    <a:lstStyle/>
                    <a:p>
                      <a:pPr algn="l" fontAlgn="t"/>
                      <a:r>
                        <a:rPr lang="en-IN" sz="2400" dirty="0" smtClean="0"/>
                        <a:t>Writes</a:t>
                      </a:r>
                      <a:r>
                        <a:rPr lang="en-IN" sz="2400" dirty="0"/>
                        <a:t> </a:t>
                      </a:r>
                      <a:r>
                        <a:rPr lang="en-IN" sz="2400" dirty="0" err="1"/>
                        <a:t>len</a:t>
                      </a:r>
                      <a:r>
                        <a:rPr lang="en-IN" sz="2400" dirty="0"/>
                        <a:t> bytes from the specified byte array starting at offset off to this output stream.</a:t>
                      </a:r>
                    </a:p>
                  </a:txBody>
                  <a:tcPr marL="66675" marR="28575" marT="28575" marB="28575"/>
                </a:tc>
              </a:tr>
              <a:tr h="627272">
                <a:tc>
                  <a:txBody>
                    <a:bodyPr/>
                    <a:lstStyle/>
                    <a:p>
                      <a:pPr algn="l" fontAlgn="t"/>
                      <a:r>
                        <a:rPr lang="en-IN" sz="2400" dirty="0"/>
                        <a:t>abstract </a:t>
                      </a:r>
                      <a:r>
                        <a:rPr lang="en-IN" sz="2400" dirty="0" smtClean="0"/>
                        <a:t>void </a:t>
                      </a:r>
                      <a:r>
                        <a:rPr lang="en-IN" sz="2400" b="1" u="none" strike="noStrike" dirty="0" smtClean="0">
                          <a:solidFill>
                            <a:srgbClr val="4C6B87"/>
                          </a:solidFill>
                          <a:hlinkClick r:id="rId2"/>
                        </a:rPr>
                        <a:t>write</a:t>
                      </a:r>
                      <a:r>
                        <a:rPr lang="en-IN" sz="2400" dirty="0" smtClean="0"/>
                        <a:t>(</a:t>
                      </a:r>
                      <a:r>
                        <a:rPr lang="en-IN" sz="2400" dirty="0" err="1" smtClean="0"/>
                        <a:t>int</a:t>
                      </a:r>
                      <a:r>
                        <a:rPr lang="en-IN" sz="2400" dirty="0" smtClean="0"/>
                        <a:t> b) </a:t>
                      </a:r>
                      <a:endParaRPr lang="en-IN" sz="2400" dirty="0"/>
                    </a:p>
                  </a:txBody>
                  <a:tcPr marL="66675" marR="28575" marT="28575" marB="28575"/>
                </a:tc>
                <a:tc>
                  <a:txBody>
                    <a:bodyPr/>
                    <a:lstStyle/>
                    <a:p>
                      <a:pPr algn="l" fontAlgn="t"/>
                      <a:r>
                        <a:rPr lang="en-IN" sz="2400" dirty="0" smtClean="0"/>
                        <a:t>Writes </a:t>
                      </a:r>
                      <a:r>
                        <a:rPr lang="en-IN" sz="2400" dirty="0"/>
                        <a:t>the specified byte to this output </a:t>
                      </a:r>
                      <a:r>
                        <a:rPr lang="en-IN" sz="2400" dirty="0" err="1"/>
                        <a:t>strea</a:t>
                      </a:r>
                      <a:endParaRPr lang="en-IN" sz="2400" dirty="0"/>
                    </a:p>
                  </a:txBody>
                  <a:tcPr marL="66675" marR="28575" marT="28575" marB="2857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IN" b="1" dirty="0" err="1" smtClean="0"/>
              <a:t>FileInputStream</a:t>
            </a:r>
            <a:endParaRPr lang="en-IN" b="1" dirty="0" smtClean="0"/>
          </a:p>
          <a:p>
            <a:pPr>
              <a:buNone/>
            </a:pPr>
            <a:r>
              <a:rPr lang="en-IN" sz="2800" dirty="0" err="1" smtClean="0"/>
              <a:t>FileInputStream</a:t>
            </a:r>
            <a:r>
              <a:rPr lang="en-IN" sz="2800" dirty="0" smtClean="0"/>
              <a:t> stream is used for reading data from the files.</a:t>
            </a:r>
          </a:p>
          <a:p>
            <a:pPr>
              <a:buNone/>
            </a:pPr>
            <a:r>
              <a:rPr lang="en-IN" sz="2800" dirty="0" smtClean="0"/>
              <a:t>Commonly used constructors of </a:t>
            </a:r>
            <a:r>
              <a:rPr lang="en-IN" sz="2800" dirty="0" err="1" smtClean="0"/>
              <a:t>FileInputStream</a:t>
            </a:r>
            <a:r>
              <a:rPr lang="en-IN" sz="2800" dirty="0" smtClean="0"/>
              <a:t>:</a:t>
            </a:r>
          </a:p>
          <a:p>
            <a:pPr marL="514350" indent="-514350">
              <a:buAutoNum type="arabicPeriod"/>
            </a:pPr>
            <a:r>
              <a:rPr lang="en-IN" sz="2800" dirty="0" err="1" smtClean="0"/>
              <a:t>FileInputStream</a:t>
            </a:r>
            <a:r>
              <a:rPr lang="en-IN" sz="2800" dirty="0" smtClean="0"/>
              <a:t>(String </a:t>
            </a:r>
            <a:r>
              <a:rPr lang="en-IN" sz="2800" dirty="0" err="1" smtClean="0"/>
              <a:t>filePath</a:t>
            </a:r>
            <a:r>
              <a:rPr lang="en-IN" sz="2800" dirty="0" smtClean="0"/>
              <a:t>)</a:t>
            </a:r>
          </a:p>
          <a:p>
            <a:pPr marL="514350" indent="-514350">
              <a:buAutoNum type="arabicPeriod"/>
            </a:pPr>
            <a:r>
              <a:rPr lang="en-IN" sz="2800" dirty="0" err="1" smtClean="0"/>
              <a:t>FileInputStream</a:t>
            </a:r>
            <a:r>
              <a:rPr lang="en-IN" sz="2800" dirty="0" smtClean="0"/>
              <a:t>(File </a:t>
            </a:r>
            <a:r>
              <a:rPr lang="en-IN" sz="2800" dirty="0" err="1" smtClean="0"/>
              <a:t>fileobj</a:t>
            </a:r>
            <a:r>
              <a:rPr lang="en-IN" sz="2800" dirty="0" smtClean="0"/>
              <a:t>)</a:t>
            </a:r>
          </a:p>
          <a:p>
            <a:pPr marL="514350" indent="-514350">
              <a:buNone/>
            </a:pPr>
            <a:r>
              <a:rPr lang="en-IN" sz="2800" dirty="0" smtClean="0"/>
              <a:t>Either can throw a </a:t>
            </a:r>
            <a:r>
              <a:rPr lang="en-IN" sz="2800" dirty="0" err="1" smtClean="0"/>
              <a:t>FileNotFoundException</a:t>
            </a:r>
            <a:endParaRPr lang="en-IN" sz="2800" dirty="0" smtClean="0"/>
          </a:p>
          <a:p>
            <a:pPr marL="514350" indent="-514350">
              <a:buNone/>
            </a:pPr>
            <a:r>
              <a:rPr lang="en-IN" sz="2800" dirty="0" smtClean="0"/>
              <a:t>Here </a:t>
            </a:r>
            <a:r>
              <a:rPr lang="en-IN" sz="2800" dirty="0" err="1" smtClean="0"/>
              <a:t>filePath</a:t>
            </a:r>
            <a:r>
              <a:rPr lang="en-IN" sz="2800" dirty="0" smtClean="0"/>
              <a:t> is the full path name of a file,</a:t>
            </a:r>
          </a:p>
          <a:p>
            <a:pPr marL="514350" indent="-514350">
              <a:buNone/>
            </a:pPr>
            <a:r>
              <a:rPr lang="en-IN" sz="2800" dirty="0" smtClean="0"/>
              <a:t>and </a:t>
            </a:r>
            <a:r>
              <a:rPr lang="en-IN" sz="2800" dirty="0" err="1" smtClean="0"/>
              <a:t>fileObj</a:t>
            </a:r>
            <a:r>
              <a:rPr lang="en-IN" sz="2800" dirty="0" smtClean="0"/>
              <a:t> is a File object that describes the file.</a:t>
            </a:r>
          </a:p>
          <a:p>
            <a:pPr marL="514350" indent="-514350">
              <a:buNone/>
            </a:pPr>
            <a:endParaRPr lang="en-IN" sz="2800" dirty="0" smtClean="0">
              <a:solidFill>
                <a:srgbClr val="FF0000"/>
              </a:solidFill>
            </a:endParaRPr>
          </a:p>
          <a:p>
            <a:pPr marL="514350" indent="-514350">
              <a:buNone/>
            </a:pPr>
            <a:r>
              <a:rPr lang="en-IN" sz="2800" dirty="0" smtClean="0">
                <a:solidFill>
                  <a:srgbClr val="FF0000"/>
                </a:solidFill>
              </a:rPr>
              <a:t>File f=new File(“input.txt”);</a:t>
            </a:r>
          </a:p>
          <a:p>
            <a:pPr marL="514350" indent="-514350">
              <a:buNone/>
            </a:pPr>
            <a:r>
              <a:rPr lang="en-IN" sz="2800" dirty="0" err="1" smtClean="0">
                <a:solidFill>
                  <a:srgbClr val="FF0000"/>
                </a:solidFill>
              </a:rPr>
              <a:t>FileInputStream</a:t>
            </a:r>
            <a:r>
              <a:rPr lang="en-IN" sz="2800" dirty="0" smtClean="0">
                <a:solidFill>
                  <a:srgbClr val="FF0000"/>
                </a:solidFill>
              </a:rPr>
              <a:t> f0=new </a:t>
            </a:r>
            <a:r>
              <a:rPr lang="en-IN" sz="2800" dirty="0" err="1" smtClean="0">
                <a:solidFill>
                  <a:srgbClr val="FF0000"/>
                </a:solidFill>
              </a:rPr>
              <a:t>FileInputStream</a:t>
            </a:r>
            <a:r>
              <a:rPr lang="en-IN" sz="2800" dirty="0" smtClean="0">
                <a:solidFill>
                  <a:srgbClr val="FF0000"/>
                </a:solidFill>
              </a:rPr>
              <a:t>(“input.txt”);</a:t>
            </a:r>
          </a:p>
          <a:p>
            <a:pPr marL="514350" indent="-514350">
              <a:buNone/>
            </a:pPr>
            <a:r>
              <a:rPr lang="en-IN" sz="2800" dirty="0" err="1" smtClean="0">
                <a:solidFill>
                  <a:srgbClr val="FF0000"/>
                </a:solidFill>
              </a:rPr>
              <a:t>FileInputStream</a:t>
            </a:r>
            <a:r>
              <a:rPr lang="en-IN" sz="2800" dirty="0" smtClean="0">
                <a:solidFill>
                  <a:srgbClr val="FF0000"/>
                </a:solidFill>
              </a:rPr>
              <a:t> f1=new </a:t>
            </a:r>
            <a:r>
              <a:rPr lang="en-IN" sz="2800" dirty="0" err="1" smtClean="0">
                <a:solidFill>
                  <a:srgbClr val="FF0000"/>
                </a:solidFill>
              </a:rPr>
              <a:t>FileInputStream</a:t>
            </a:r>
            <a:r>
              <a:rPr lang="en-IN" sz="2800" dirty="0" smtClean="0">
                <a:solidFill>
                  <a:srgbClr val="FF0000"/>
                </a:solidFill>
              </a:rPr>
              <a:t>(f);</a:t>
            </a:r>
            <a:endParaRPr lang="en-IN" sz="2800" dirty="0" smtClean="0"/>
          </a:p>
          <a:p>
            <a:pPr marL="514350" indent="-514350">
              <a:buNone/>
            </a:pPr>
            <a:endParaRPr lang="en-IN" sz="2800" dirty="0" smtClean="0">
              <a:solidFill>
                <a:srgbClr val="FF0000"/>
              </a:solidFill>
            </a:endParaRPr>
          </a:p>
          <a:p>
            <a:pPr marL="514350" indent="-514350">
              <a:buNone/>
            </a:pPr>
            <a:endParaRPr lang="en-IN" sz="2800" dirty="0" smtClean="0"/>
          </a:p>
          <a:p>
            <a:pPr>
              <a:buNone/>
            </a:pP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buNone/>
            </a:pPr>
            <a:r>
              <a:rPr lang="en-IN" dirty="0" smtClean="0">
                <a:solidFill>
                  <a:srgbClr val="FF0000"/>
                </a:solidFill>
              </a:rPr>
              <a:t>//Example</a:t>
            </a:r>
          </a:p>
          <a:p>
            <a:pPr>
              <a:buNone/>
            </a:pPr>
            <a:r>
              <a:rPr lang="en-IN" dirty="0" smtClean="0"/>
              <a:t>import </a:t>
            </a:r>
            <a:r>
              <a:rPr lang="en-IN" dirty="0" err="1" smtClean="0"/>
              <a:t>java.io.FileInputStream</a:t>
            </a:r>
            <a:r>
              <a:rPr lang="en-IN" dirty="0" smtClean="0"/>
              <a:t>;</a:t>
            </a:r>
          </a:p>
          <a:p>
            <a:pPr>
              <a:buNone/>
            </a:pPr>
            <a:r>
              <a:rPr lang="en-IN" dirty="0" smtClean="0"/>
              <a:t>class </a:t>
            </a:r>
            <a:r>
              <a:rPr lang="en-IN" dirty="0" err="1" smtClean="0"/>
              <a:t>Fis</a:t>
            </a:r>
            <a:r>
              <a:rPr lang="en-IN" dirty="0" smtClean="0"/>
              <a:t>{</a:t>
            </a:r>
          </a:p>
          <a:p>
            <a:pPr>
              <a:buNone/>
            </a:pPr>
            <a:r>
              <a:rPr lang="en-IN" dirty="0" smtClean="0"/>
              <a:t>public static void main(String </a:t>
            </a:r>
            <a:r>
              <a:rPr lang="en-IN" dirty="0" err="1" smtClean="0"/>
              <a:t>args</a:t>
            </a:r>
            <a:r>
              <a:rPr lang="en-IN" dirty="0" smtClean="0"/>
              <a:t>[]){</a:t>
            </a:r>
          </a:p>
          <a:p>
            <a:pPr>
              <a:buNone/>
            </a:pPr>
            <a:r>
              <a:rPr lang="en-IN" dirty="0" err="1" smtClean="0"/>
              <a:t>int</a:t>
            </a:r>
            <a:r>
              <a:rPr lang="en-IN" dirty="0" smtClean="0"/>
              <a:t> </a:t>
            </a:r>
            <a:r>
              <a:rPr lang="en-IN" dirty="0" err="1" smtClean="0"/>
              <a:t>i</a:t>
            </a:r>
            <a:r>
              <a:rPr lang="en-IN" dirty="0" smtClean="0"/>
              <a:t>;</a:t>
            </a:r>
          </a:p>
          <a:p>
            <a:pPr>
              <a:buNone/>
            </a:pPr>
            <a:r>
              <a:rPr lang="en-IN" dirty="0" smtClean="0"/>
              <a:t>try{</a:t>
            </a:r>
          </a:p>
          <a:p>
            <a:pPr>
              <a:buNone/>
            </a:pPr>
            <a:r>
              <a:rPr lang="en-IN" dirty="0" err="1" smtClean="0"/>
              <a:t>FileInputStream</a:t>
            </a:r>
            <a:r>
              <a:rPr lang="en-IN" dirty="0" smtClean="0"/>
              <a:t> f=new </a:t>
            </a:r>
            <a:r>
              <a:rPr lang="en-IN" dirty="0" err="1" smtClean="0"/>
              <a:t>FileInputStream</a:t>
            </a:r>
            <a:r>
              <a:rPr lang="en-IN" dirty="0" smtClean="0"/>
              <a:t>("hello.txt");</a:t>
            </a:r>
          </a:p>
          <a:p>
            <a:pPr>
              <a:buNone/>
            </a:pPr>
            <a:r>
              <a:rPr lang="en-IN" dirty="0" smtClean="0"/>
              <a:t>while((</a:t>
            </a:r>
            <a:r>
              <a:rPr lang="en-IN" dirty="0" err="1" smtClean="0"/>
              <a:t>i</a:t>
            </a:r>
            <a:r>
              <a:rPr lang="en-IN" dirty="0" smtClean="0"/>
              <a:t>=</a:t>
            </a:r>
            <a:r>
              <a:rPr lang="en-IN" dirty="0" err="1" smtClean="0"/>
              <a:t>f.read</a:t>
            </a:r>
            <a:r>
              <a:rPr lang="en-IN" dirty="0" smtClean="0"/>
              <a:t>())!=-1){</a:t>
            </a:r>
          </a:p>
          <a:p>
            <a:pPr>
              <a:buNone/>
            </a:pPr>
            <a:r>
              <a:rPr lang="en-IN" dirty="0" err="1" smtClean="0"/>
              <a:t>System.out.print</a:t>
            </a:r>
            <a:r>
              <a:rPr lang="en-IN" dirty="0" smtClean="0"/>
              <a:t>((char)</a:t>
            </a:r>
            <a:r>
              <a:rPr lang="en-IN" dirty="0" err="1" smtClean="0"/>
              <a:t>i</a:t>
            </a:r>
            <a:r>
              <a:rPr lang="en-IN" dirty="0" smtClean="0"/>
              <a:t>);</a:t>
            </a:r>
          </a:p>
          <a:p>
            <a:pPr>
              <a:buNone/>
            </a:pPr>
            <a:r>
              <a:rPr lang="en-IN" dirty="0" smtClean="0"/>
              <a:t>}</a:t>
            </a:r>
          </a:p>
          <a:p>
            <a:pPr>
              <a:buNone/>
            </a:pPr>
            <a:r>
              <a:rPr lang="en-IN" dirty="0" smtClean="0"/>
              <a:t>}</a:t>
            </a:r>
          </a:p>
          <a:p>
            <a:pPr>
              <a:buNone/>
            </a:pPr>
            <a:r>
              <a:rPr lang="en-IN" dirty="0" smtClean="0"/>
              <a:t>catch(Exception e)</a:t>
            </a:r>
          </a:p>
          <a:p>
            <a:pPr>
              <a:buNone/>
            </a:pPr>
            <a:r>
              <a:rPr lang="en-IN" dirty="0" smtClean="0"/>
              <a:t>{</a:t>
            </a:r>
          </a:p>
          <a:p>
            <a:pPr>
              <a:buNone/>
            </a:pPr>
            <a:r>
              <a:rPr lang="en-IN" dirty="0" err="1" smtClean="0"/>
              <a:t>e.printStackTrace</a:t>
            </a:r>
            <a:r>
              <a:rPr lang="en-IN" dirty="0" smtClean="0"/>
              <a:t>();</a:t>
            </a:r>
          </a:p>
          <a:p>
            <a:pPr>
              <a:buNone/>
            </a:pPr>
            <a:r>
              <a:rPr lang="en-IN" dirty="0" smtClean="0"/>
              <a:t>}</a:t>
            </a:r>
          </a:p>
          <a:p>
            <a:pPr>
              <a:buNone/>
            </a:pPr>
            <a:r>
              <a:rPr lang="en-IN" dirty="0" smtClean="0"/>
              <a:t>}</a:t>
            </a:r>
          </a:p>
          <a:p>
            <a:pPr>
              <a:buNone/>
            </a:pPr>
            <a:r>
              <a:rPr lang="en-IN" dirty="0" smtClean="0"/>
              <a:t>}</a:t>
            </a:r>
          </a:p>
          <a:p>
            <a:pPr>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IN" b="1" dirty="0" err="1" smtClean="0"/>
              <a:t>FileOutputStream</a:t>
            </a:r>
            <a:r>
              <a:rPr lang="en-IN" b="1" dirty="0" smtClean="0"/>
              <a:t>:</a:t>
            </a:r>
          </a:p>
          <a:p>
            <a:r>
              <a:rPr lang="en-IN" dirty="0" err="1" smtClean="0"/>
              <a:t>FileOutputStream</a:t>
            </a:r>
            <a:r>
              <a:rPr lang="en-IN" dirty="0" smtClean="0"/>
              <a:t> is used to create a file and write data into it. It will create a file, if it does not exist.</a:t>
            </a:r>
          </a:p>
          <a:p>
            <a:r>
              <a:rPr lang="en-IN" dirty="0" smtClean="0"/>
              <a:t>Commonly used constructors of </a:t>
            </a:r>
            <a:r>
              <a:rPr lang="en-IN" dirty="0" err="1" smtClean="0"/>
              <a:t>FileOutputStream</a:t>
            </a:r>
            <a:r>
              <a:rPr lang="en-IN" dirty="0" smtClean="0"/>
              <a:t>:</a:t>
            </a:r>
          </a:p>
          <a:p>
            <a:pPr marL="514350" indent="-514350">
              <a:buAutoNum type="arabicPeriod"/>
            </a:pPr>
            <a:r>
              <a:rPr lang="en-IN" dirty="0" err="1" smtClean="0"/>
              <a:t>FileOutputStream</a:t>
            </a:r>
            <a:r>
              <a:rPr lang="en-IN" dirty="0" smtClean="0"/>
              <a:t>(String </a:t>
            </a:r>
            <a:r>
              <a:rPr lang="en-IN" dirty="0" err="1" smtClean="0"/>
              <a:t>filePath</a:t>
            </a:r>
            <a:r>
              <a:rPr lang="en-IN" dirty="0" smtClean="0"/>
              <a:t>)</a:t>
            </a:r>
          </a:p>
          <a:p>
            <a:pPr marL="514350" indent="-514350">
              <a:buNone/>
            </a:pPr>
            <a:r>
              <a:rPr lang="en-IN" dirty="0" smtClean="0"/>
              <a:t>2. </a:t>
            </a:r>
            <a:r>
              <a:rPr lang="en-IN" dirty="0" err="1" smtClean="0"/>
              <a:t>FileOutputStream</a:t>
            </a:r>
            <a:r>
              <a:rPr lang="en-IN" dirty="0" smtClean="0"/>
              <a:t>(File </a:t>
            </a:r>
            <a:r>
              <a:rPr lang="en-IN" dirty="0" err="1" smtClean="0"/>
              <a:t>fileObj</a:t>
            </a:r>
            <a:r>
              <a:rPr lang="en-IN" dirty="0" smtClean="0"/>
              <a:t>)</a:t>
            </a:r>
          </a:p>
          <a:p>
            <a:pPr marL="514350" indent="-514350">
              <a:buNone/>
            </a:pPr>
            <a:r>
              <a:rPr lang="en-IN" dirty="0" smtClean="0"/>
              <a:t>3. </a:t>
            </a:r>
            <a:r>
              <a:rPr lang="en-IN" dirty="0" err="1" smtClean="0"/>
              <a:t>FileOutputStream</a:t>
            </a:r>
            <a:r>
              <a:rPr lang="en-IN" dirty="0" smtClean="0"/>
              <a:t>(String </a:t>
            </a:r>
            <a:r>
              <a:rPr lang="en-IN" dirty="0" err="1" smtClean="0"/>
              <a:t>filePath</a:t>
            </a:r>
            <a:r>
              <a:rPr lang="en-IN" dirty="0" smtClean="0"/>
              <a:t>, </a:t>
            </a:r>
            <a:r>
              <a:rPr lang="en-IN" dirty="0" err="1" smtClean="0"/>
              <a:t>boolean</a:t>
            </a:r>
            <a:r>
              <a:rPr lang="en-IN" dirty="0" smtClean="0"/>
              <a:t> append)</a:t>
            </a:r>
          </a:p>
          <a:p>
            <a:pPr marL="514350" indent="-514350">
              <a:buNone/>
            </a:pPr>
            <a:r>
              <a:rPr lang="en-IN" dirty="0" smtClean="0"/>
              <a:t>4.FileOutputStream(File </a:t>
            </a:r>
            <a:r>
              <a:rPr lang="en-IN" dirty="0" err="1" smtClean="0"/>
              <a:t>fileObj</a:t>
            </a:r>
            <a:r>
              <a:rPr lang="en-IN" dirty="0" smtClean="0"/>
              <a:t>, </a:t>
            </a:r>
            <a:r>
              <a:rPr lang="en-IN" dirty="0" err="1" smtClean="0"/>
              <a:t>boolean</a:t>
            </a:r>
            <a:r>
              <a:rPr lang="en-IN" dirty="0" smtClean="0"/>
              <a:t> append)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buNone/>
            </a:pPr>
            <a:r>
              <a:rPr lang="en-IN" dirty="0" smtClean="0"/>
              <a:t>import </a:t>
            </a:r>
            <a:r>
              <a:rPr lang="en-IN" dirty="0" err="1" smtClean="0"/>
              <a:t>java.io.FileOutputStream</a:t>
            </a:r>
            <a:r>
              <a:rPr lang="en-IN" dirty="0" smtClean="0"/>
              <a:t>;</a:t>
            </a:r>
          </a:p>
          <a:p>
            <a:pPr>
              <a:buNone/>
            </a:pPr>
            <a:r>
              <a:rPr lang="en-IN" dirty="0" smtClean="0"/>
              <a:t>class </a:t>
            </a:r>
            <a:r>
              <a:rPr lang="en-IN" dirty="0" err="1" smtClean="0"/>
              <a:t>FileOutPutStreamExample</a:t>
            </a:r>
            <a:r>
              <a:rPr lang="en-IN" dirty="0" smtClean="0"/>
              <a:t> {</a:t>
            </a:r>
          </a:p>
          <a:p>
            <a:pPr>
              <a:buNone/>
            </a:pPr>
            <a:r>
              <a:rPr lang="en-IN" dirty="0" smtClean="0"/>
              <a:t>	public static void main(String </a:t>
            </a:r>
            <a:r>
              <a:rPr lang="en-IN" dirty="0" err="1" smtClean="0"/>
              <a:t>args</a:t>
            </a:r>
            <a:r>
              <a:rPr lang="en-IN" dirty="0" smtClean="0"/>
              <a:t>[]){</a:t>
            </a:r>
          </a:p>
          <a:p>
            <a:pPr>
              <a:buNone/>
            </a:pPr>
            <a:r>
              <a:rPr lang="en-IN" dirty="0" smtClean="0"/>
              <a:t>	String </a:t>
            </a:r>
            <a:r>
              <a:rPr lang="en-IN" dirty="0" err="1" smtClean="0"/>
              <a:t>str</a:t>
            </a:r>
            <a:r>
              <a:rPr lang="en-IN" dirty="0" smtClean="0"/>
              <a:t> = "Welcome to java"; </a:t>
            </a:r>
          </a:p>
          <a:p>
            <a:pPr>
              <a:buNone/>
            </a:pPr>
            <a:r>
              <a:rPr lang="en-IN" dirty="0" smtClean="0"/>
              <a:t>	     try {</a:t>
            </a:r>
          </a:p>
          <a:p>
            <a:pPr>
              <a:buNone/>
            </a:pPr>
            <a:r>
              <a:rPr lang="en-IN" dirty="0" smtClean="0"/>
              <a:t>		 </a:t>
            </a:r>
          </a:p>
          <a:p>
            <a:pPr>
              <a:buNone/>
            </a:pPr>
            <a:r>
              <a:rPr lang="en-IN" dirty="0" smtClean="0"/>
              <a:t>		  </a:t>
            </a:r>
            <a:r>
              <a:rPr lang="en-IN" dirty="0" err="1" smtClean="0"/>
              <a:t>FileOutputStream</a:t>
            </a:r>
            <a:r>
              <a:rPr lang="en-IN" dirty="0" smtClean="0"/>
              <a:t> </a:t>
            </a:r>
            <a:r>
              <a:rPr lang="en-IN" dirty="0" err="1" smtClean="0"/>
              <a:t>fos</a:t>
            </a:r>
            <a:r>
              <a:rPr lang="en-IN" dirty="0" smtClean="0"/>
              <a:t> = new </a:t>
            </a:r>
            <a:r>
              <a:rPr lang="en-IN" dirty="0" err="1" smtClean="0"/>
              <a:t>FileOutputStream</a:t>
            </a:r>
            <a:r>
              <a:rPr lang="en-IN" dirty="0" smtClean="0"/>
              <a:t>("f1.txt");</a:t>
            </a:r>
          </a:p>
          <a:p>
            <a:pPr>
              <a:buNone/>
            </a:pPr>
            <a:r>
              <a:rPr lang="en-IN" dirty="0" smtClean="0"/>
              <a:t>		  byte b[]=</a:t>
            </a:r>
            <a:r>
              <a:rPr lang="en-IN" dirty="0" err="1" smtClean="0"/>
              <a:t>str.getBytes</a:t>
            </a:r>
            <a:r>
              <a:rPr lang="en-IN" dirty="0" smtClean="0"/>
              <a:t>();  </a:t>
            </a:r>
          </a:p>
          <a:p>
            <a:pPr>
              <a:buNone/>
            </a:pPr>
            <a:r>
              <a:rPr lang="en-IN" dirty="0" smtClean="0"/>
              <a:t>		  </a:t>
            </a:r>
            <a:r>
              <a:rPr lang="en-IN" dirty="0" err="1" smtClean="0"/>
              <a:t>fos.write</a:t>
            </a:r>
            <a:r>
              <a:rPr lang="en-IN" dirty="0" smtClean="0"/>
              <a:t>(b); </a:t>
            </a:r>
          </a:p>
          <a:p>
            <a:pPr>
              <a:buNone/>
            </a:pPr>
            <a:r>
              <a:rPr lang="en-IN" dirty="0" smtClean="0"/>
              <a:t>		  </a:t>
            </a:r>
            <a:r>
              <a:rPr lang="en-IN" dirty="0" err="1" smtClean="0"/>
              <a:t>fos.flush</a:t>
            </a:r>
            <a:r>
              <a:rPr lang="en-IN" dirty="0" smtClean="0"/>
              <a:t>();</a:t>
            </a:r>
          </a:p>
          <a:p>
            <a:pPr>
              <a:buNone/>
            </a:pPr>
            <a:r>
              <a:rPr lang="en-IN" dirty="0" smtClean="0"/>
              <a:t>		  //Close file after write operation.</a:t>
            </a:r>
          </a:p>
          <a:p>
            <a:pPr>
              <a:buNone/>
            </a:pPr>
            <a:r>
              <a:rPr lang="en-IN" dirty="0" smtClean="0"/>
              <a:t>		  </a:t>
            </a:r>
            <a:r>
              <a:rPr lang="en-IN" dirty="0" err="1" smtClean="0"/>
              <a:t>fos.close</a:t>
            </a:r>
            <a:r>
              <a:rPr lang="en-IN" dirty="0" smtClean="0"/>
              <a:t>();  </a:t>
            </a:r>
          </a:p>
          <a:p>
            <a:pPr>
              <a:buNone/>
            </a:pPr>
            <a:r>
              <a:rPr lang="en-IN" dirty="0" smtClean="0"/>
              <a:t> </a:t>
            </a:r>
          </a:p>
          <a:p>
            <a:pPr>
              <a:buNone/>
            </a:pPr>
            <a:r>
              <a:rPr lang="en-IN" dirty="0" smtClean="0"/>
              <a:t>		  </a:t>
            </a:r>
            <a:r>
              <a:rPr lang="en-IN" dirty="0" err="1" smtClean="0"/>
              <a:t>System.out.println</a:t>
            </a:r>
            <a:r>
              <a:rPr lang="en-IN" dirty="0" smtClean="0"/>
              <a:t>("Contents written successfully.");</a:t>
            </a:r>
          </a:p>
          <a:p>
            <a:pPr>
              <a:buNone/>
            </a:pPr>
            <a:r>
              <a:rPr lang="en-IN" dirty="0" smtClean="0"/>
              <a:t>		} catch (Exception e) {</a:t>
            </a:r>
          </a:p>
          <a:p>
            <a:pPr>
              <a:buNone/>
            </a:pPr>
            <a:r>
              <a:rPr lang="en-IN" dirty="0" smtClean="0"/>
              <a:t>			</a:t>
            </a:r>
            <a:r>
              <a:rPr lang="en-IN" dirty="0" err="1" smtClean="0"/>
              <a:t>e.printStackTrace</a:t>
            </a:r>
            <a:r>
              <a:rPr lang="en-IN" dirty="0" smtClean="0"/>
              <a:t>();</a:t>
            </a:r>
          </a:p>
          <a:p>
            <a:pPr>
              <a:buNone/>
            </a:pPr>
            <a:r>
              <a:rPr lang="en-IN" dirty="0" smtClean="0"/>
              <a:t>		}</a:t>
            </a:r>
          </a:p>
          <a:p>
            <a:pPr>
              <a:buNone/>
            </a:pPr>
            <a:r>
              <a:rPr lang="en-IN" dirty="0" smtClean="0"/>
              <a:t>	}</a:t>
            </a:r>
          </a:p>
          <a:p>
            <a:pPr>
              <a:buNone/>
            </a:pPr>
            <a:r>
              <a:rPr lang="en-IN" dirty="0" smtClean="0"/>
              <a: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D19940B2E0E24BAECC5DD1627A8D75" ma:contentTypeVersion="2" ma:contentTypeDescription="Create a new document." ma:contentTypeScope="" ma:versionID="82d6e922d95695d15b05bbd1e93c761e">
  <xsd:schema xmlns:xsd="http://www.w3.org/2001/XMLSchema" xmlns:xs="http://www.w3.org/2001/XMLSchema" xmlns:p="http://schemas.microsoft.com/office/2006/metadata/properties" xmlns:ns2="823acd3c-299b-48ad-972b-c3e9d18a86a1" targetNamespace="http://schemas.microsoft.com/office/2006/metadata/properties" ma:root="true" ma:fieldsID="a65bc7e2ce988bf08494466df82f250d" ns2:_="">
    <xsd:import namespace="823acd3c-299b-48ad-972b-c3e9d18a86a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3acd3c-299b-48ad-972b-c3e9d18a86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6F5B06-B013-4708-80AA-3FF01B7244F7}"/>
</file>

<file path=customXml/itemProps2.xml><?xml version="1.0" encoding="utf-8"?>
<ds:datastoreItem xmlns:ds="http://schemas.openxmlformats.org/officeDocument/2006/customXml" ds:itemID="{522FDB96-2890-4860-BB58-A9783BE89B5A}"/>
</file>

<file path=customXml/itemProps3.xml><?xml version="1.0" encoding="utf-8"?>
<ds:datastoreItem xmlns:ds="http://schemas.openxmlformats.org/officeDocument/2006/customXml" ds:itemID="{625F10FE-338B-4F3A-8257-92B1E635B2FA}"/>
</file>

<file path=docProps/app.xml><?xml version="1.0" encoding="utf-8"?>
<Properties xmlns="http://schemas.openxmlformats.org/officeDocument/2006/extended-properties" xmlns:vt="http://schemas.openxmlformats.org/officeDocument/2006/docPropsVTypes">
  <TotalTime>492</TotalTime>
  <Words>1374</Words>
  <Application>Microsoft Office PowerPoint</Application>
  <PresentationFormat>On-screen Show (4:3)</PresentationFormat>
  <Paragraphs>383</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Slide 1</vt:lpstr>
      <vt:lpstr>Slide 2</vt:lpstr>
      <vt:lpstr>Slide 3</vt:lpstr>
      <vt:lpstr>Byte Stream</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srishti ranjan</cp:lastModifiedBy>
  <cp:revision>109</cp:revision>
  <dcterms:created xsi:type="dcterms:W3CDTF">2006-08-16T00:00:00Z</dcterms:created>
  <dcterms:modified xsi:type="dcterms:W3CDTF">2022-12-21T08:13:27Z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0x0101007FD19940B2E0E24BAECC5DD1627A8D75</vt:lpwstr>
  </property>
</Properties>
</file>