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1" r:id="rId7"/>
    <p:sldId id="260" r:id="rId8"/>
    <p:sldId id="259" r:id="rId9"/>
    <p:sldId id="258" r:id="rId10"/>
    <p:sldId id="262"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BCBE65-445C-CF01-B81E-F5F2F9459A53}" v="3" dt="2023-01-18T21:29:05.2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1-733-102_NISHANTH THUMMA" userId="S::1602-21-733-102@vce.ac.in::47d0f113-2d2a-4009-8207-7ec960aecd19" providerId="AD" clId="Web-{D0BCBE65-445C-CF01-B81E-F5F2F9459A53}"/>
    <pc:docChg chg="modSld">
      <pc:chgData name="21-733-102_NISHANTH THUMMA" userId="S::1602-21-733-102@vce.ac.in::47d0f113-2d2a-4009-8207-7ec960aecd19" providerId="AD" clId="Web-{D0BCBE65-445C-CF01-B81E-F5F2F9459A53}" dt="2023-01-18T21:29:05.222" v="2" actId="20577"/>
      <pc:docMkLst>
        <pc:docMk/>
      </pc:docMkLst>
      <pc:sldChg chg="modSp">
        <pc:chgData name="21-733-102_NISHANTH THUMMA" userId="S::1602-21-733-102@vce.ac.in::47d0f113-2d2a-4009-8207-7ec960aecd19" providerId="AD" clId="Web-{D0BCBE65-445C-CF01-B81E-F5F2F9459A53}" dt="2023-01-18T21:29:05.222" v="2" actId="20577"/>
        <pc:sldMkLst>
          <pc:docMk/>
          <pc:sldMk cId="0" sldId="265"/>
        </pc:sldMkLst>
        <pc:spChg chg="mod">
          <ac:chgData name="21-733-102_NISHANTH THUMMA" userId="S::1602-21-733-102@vce.ac.in::47d0f113-2d2a-4009-8207-7ec960aecd19" providerId="AD" clId="Web-{D0BCBE65-445C-CF01-B81E-F5F2F9459A53}" dt="2023-01-18T21:29:05.222" v="2" actId="20577"/>
          <ac:spMkLst>
            <pc:docMk/>
            <pc:sldMk cId="0" sldId="265"/>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avatpoint.com/post/java-tim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536575"/>
          </a:xfrm>
        </p:spPr>
        <p:txBody>
          <a:bodyPr>
            <a:normAutofit fontScale="90000"/>
          </a:bodyPr>
          <a:lstStyle/>
          <a:p>
            <a:r>
              <a:rPr lang="en-IN" dirty="0"/>
              <a:t>Random</a:t>
            </a:r>
          </a:p>
        </p:txBody>
      </p:sp>
      <p:sp>
        <p:nvSpPr>
          <p:cNvPr id="3" name="Subtitle 2"/>
          <p:cNvSpPr>
            <a:spLocks noGrp="1"/>
          </p:cNvSpPr>
          <p:nvPr>
            <p:ph type="subTitle" idx="1"/>
          </p:nvPr>
        </p:nvSpPr>
        <p:spPr>
          <a:xfrm>
            <a:off x="0" y="914400"/>
            <a:ext cx="9144000" cy="5943600"/>
          </a:xfrm>
        </p:spPr>
        <p:txBody>
          <a:bodyPr>
            <a:normAutofit fontScale="77500" lnSpcReduction="20000"/>
          </a:bodyPr>
          <a:lstStyle/>
          <a:p>
            <a:pPr algn="just" fontAlgn="base"/>
            <a:r>
              <a:rPr lang="en-IN" dirty="0">
                <a:solidFill>
                  <a:schemeClr val="tx1"/>
                </a:solidFill>
              </a:rPr>
              <a:t>Java provides three ways to generate random numbers using some built-in methods and classes as listed below:</a:t>
            </a:r>
          </a:p>
          <a:p>
            <a:pPr algn="just" fontAlgn="base"/>
            <a:r>
              <a:rPr lang="en-IN" b="1" dirty="0" err="1">
                <a:solidFill>
                  <a:schemeClr val="tx1"/>
                </a:solidFill>
              </a:rPr>
              <a:t>java.util.Random</a:t>
            </a:r>
            <a:r>
              <a:rPr lang="en-IN" dirty="0">
                <a:solidFill>
                  <a:schemeClr val="tx1"/>
                </a:solidFill>
              </a:rPr>
              <a:t> class</a:t>
            </a:r>
          </a:p>
          <a:p>
            <a:pPr algn="just" fontAlgn="base"/>
            <a:r>
              <a:rPr lang="en-IN" b="1" dirty="0" err="1">
                <a:solidFill>
                  <a:schemeClr val="tx1"/>
                </a:solidFill>
              </a:rPr>
              <a:t>Math.random</a:t>
            </a:r>
            <a:r>
              <a:rPr lang="en-IN" dirty="0">
                <a:solidFill>
                  <a:schemeClr val="tx1"/>
                </a:solidFill>
              </a:rPr>
              <a:t> method : Can Generate Random Numbers of double type.</a:t>
            </a:r>
          </a:p>
          <a:p>
            <a:pPr algn="just" fontAlgn="base"/>
            <a:r>
              <a:rPr lang="en-IN" b="1" dirty="0" err="1">
                <a:solidFill>
                  <a:schemeClr val="tx1"/>
                </a:solidFill>
              </a:rPr>
              <a:t>ThreadLocalRandom</a:t>
            </a:r>
            <a:r>
              <a:rPr lang="en-IN" dirty="0">
                <a:solidFill>
                  <a:schemeClr val="tx1"/>
                </a:solidFill>
              </a:rPr>
              <a:t> class</a:t>
            </a:r>
          </a:p>
          <a:p>
            <a:pPr algn="just" fontAlgn="base"/>
            <a:r>
              <a:rPr lang="en-IN" b="1" dirty="0">
                <a:solidFill>
                  <a:schemeClr val="tx1"/>
                </a:solidFill>
              </a:rPr>
              <a:t>1) </a:t>
            </a:r>
            <a:r>
              <a:rPr lang="en-IN" b="1" dirty="0" err="1">
                <a:solidFill>
                  <a:schemeClr val="tx1"/>
                </a:solidFill>
              </a:rPr>
              <a:t>java.util.Random</a:t>
            </a:r>
            <a:endParaRPr lang="en-IN" dirty="0">
              <a:solidFill>
                <a:schemeClr val="tx1"/>
              </a:solidFill>
            </a:endParaRPr>
          </a:p>
          <a:p>
            <a:pPr algn="just" fontAlgn="base">
              <a:buFont typeface="Arial" pitchFamily="34" charset="0"/>
              <a:buChar char="•"/>
            </a:pPr>
            <a:r>
              <a:rPr lang="en-IN" dirty="0">
                <a:solidFill>
                  <a:schemeClr val="tx1"/>
                </a:solidFill>
              </a:rPr>
              <a:t> For using this class to generate random numbers, we have to first create an instance of this class and then invoke methods such as </a:t>
            </a:r>
            <a:r>
              <a:rPr lang="en-IN" dirty="0" err="1">
                <a:solidFill>
                  <a:schemeClr val="tx1"/>
                </a:solidFill>
              </a:rPr>
              <a:t>nextInt</a:t>
            </a:r>
            <a:r>
              <a:rPr lang="en-IN" dirty="0">
                <a:solidFill>
                  <a:schemeClr val="tx1"/>
                </a:solidFill>
              </a:rPr>
              <a:t>(), </a:t>
            </a:r>
            <a:r>
              <a:rPr lang="en-IN" dirty="0" err="1">
                <a:solidFill>
                  <a:schemeClr val="tx1"/>
                </a:solidFill>
              </a:rPr>
              <a:t>nextDouble</a:t>
            </a:r>
            <a:r>
              <a:rPr lang="en-IN" dirty="0">
                <a:solidFill>
                  <a:schemeClr val="tx1"/>
                </a:solidFill>
              </a:rPr>
              <a:t>(), </a:t>
            </a:r>
            <a:r>
              <a:rPr lang="en-IN" dirty="0" err="1">
                <a:solidFill>
                  <a:schemeClr val="tx1"/>
                </a:solidFill>
              </a:rPr>
              <a:t>nextLong</a:t>
            </a:r>
            <a:r>
              <a:rPr lang="en-IN" dirty="0">
                <a:solidFill>
                  <a:schemeClr val="tx1"/>
                </a:solidFill>
              </a:rPr>
              <a:t>() etc using that instance.</a:t>
            </a:r>
          </a:p>
          <a:p>
            <a:pPr algn="just" fontAlgn="base">
              <a:buFont typeface="Arial" pitchFamily="34" charset="0"/>
              <a:buChar char="•"/>
            </a:pPr>
            <a:r>
              <a:rPr lang="en-IN" dirty="0">
                <a:solidFill>
                  <a:schemeClr val="tx1"/>
                </a:solidFill>
              </a:rPr>
              <a:t> We can generate random numbers of types integers, float, double, long, </a:t>
            </a:r>
            <a:r>
              <a:rPr lang="en-IN" dirty="0" err="1">
                <a:solidFill>
                  <a:schemeClr val="tx1"/>
                </a:solidFill>
              </a:rPr>
              <a:t>booleans</a:t>
            </a:r>
            <a:r>
              <a:rPr lang="en-IN" dirty="0">
                <a:solidFill>
                  <a:schemeClr val="tx1"/>
                </a:solidFill>
              </a:rPr>
              <a:t> using this class.</a:t>
            </a:r>
          </a:p>
          <a:p>
            <a:pPr algn="just" fontAlgn="base">
              <a:buFont typeface="Arial" pitchFamily="34" charset="0"/>
              <a:buChar char="•"/>
            </a:pPr>
            <a:r>
              <a:rPr lang="en-IN" dirty="0">
                <a:solidFill>
                  <a:schemeClr val="tx1"/>
                </a:solidFill>
              </a:rPr>
              <a:t> We can pass arguments to the methods for placing an upper bound on the range of the numbers to be generated. </a:t>
            </a:r>
          </a:p>
          <a:p>
            <a:pPr algn="just" fontAlgn="base">
              <a:buFont typeface="Arial" pitchFamily="34" charset="0"/>
              <a:buChar char="•"/>
            </a:pPr>
            <a:r>
              <a:rPr lang="en-IN" dirty="0">
                <a:solidFill>
                  <a:schemeClr val="tx1"/>
                </a:solidFill>
              </a:rPr>
              <a:t>For example, </a:t>
            </a:r>
            <a:r>
              <a:rPr lang="en-IN" dirty="0" err="1">
                <a:solidFill>
                  <a:schemeClr val="tx1"/>
                </a:solidFill>
              </a:rPr>
              <a:t>nextInt</a:t>
            </a:r>
            <a:r>
              <a:rPr lang="en-IN" dirty="0">
                <a:solidFill>
                  <a:schemeClr val="tx1"/>
                </a:solidFill>
              </a:rPr>
              <a:t>(6) will generate numbers in the range 0 to 5 both inclusive.</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a:buNone/>
            </a:pPr>
            <a:r>
              <a:rPr lang="en-IN" dirty="0"/>
              <a:t>import </a:t>
            </a:r>
            <a:r>
              <a:rPr lang="en-IN" dirty="0" err="1"/>
              <a:t>java.util.Scanner</a:t>
            </a:r>
            <a:r>
              <a:rPr lang="en-IN" dirty="0"/>
              <a:t>;</a:t>
            </a:r>
          </a:p>
          <a:p>
            <a:pPr>
              <a:buNone/>
            </a:pPr>
            <a:r>
              <a:rPr lang="en-IN" dirty="0"/>
              <a:t>import </a:t>
            </a:r>
            <a:r>
              <a:rPr lang="en-IN" dirty="0" err="1"/>
              <a:t>java.util.Random</a:t>
            </a:r>
            <a:r>
              <a:rPr lang="en-IN" dirty="0"/>
              <a:t>;</a:t>
            </a:r>
          </a:p>
          <a:p>
            <a:pPr>
              <a:buNone/>
            </a:pPr>
            <a:r>
              <a:rPr lang="en-IN" dirty="0"/>
              <a:t>class Main{</a:t>
            </a:r>
          </a:p>
          <a:p>
            <a:pPr>
              <a:buNone/>
            </a:pPr>
            <a:r>
              <a:rPr lang="en-IN" dirty="0"/>
              <a:t>    public static void main(String[] </a:t>
            </a:r>
            <a:r>
              <a:rPr lang="en-IN" dirty="0" err="1"/>
              <a:t>args</a:t>
            </a:r>
            <a:r>
              <a:rPr lang="en-IN" dirty="0"/>
              <a:t>)     {</a:t>
            </a:r>
          </a:p>
          <a:p>
            <a:pPr>
              <a:buNone/>
            </a:pPr>
            <a:r>
              <a:rPr lang="en-IN" dirty="0"/>
              <a:t>        </a:t>
            </a:r>
            <a:r>
              <a:rPr lang="en-IN" dirty="0" err="1"/>
              <a:t>int</a:t>
            </a:r>
            <a:r>
              <a:rPr lang="en-IN" dirty="0"/>
              <a:t> </a:t>
            </a:r>
            <a:r>
              <a:rPr lang="en-IN" dirty="0" err="1"/>
              <a:t>maxRange</a:t>
            </a:r>
            <a:r>
              <a:rPr lang="en-IN" dirty="0"/>
              <a:t>;</a:t>
            </a:r>
          </a:p>
          <a:p>
            <a:pPr>
              <a:buNone/>
            </a:pPr>
            <a:r>
              <a:rPr lang="en-IN" dirty="0"/>
              <a:t>        //create objects</a:t>
            </a:r>
          </a:p>
          <a:p>
            <a:pPr>
              <a:buNone/>
            </a:pPr>
            <a:r>
              <a:rPr lang="en-IN" dirty="0"/>
              <a:t>        Scanner SC = new Scanner(</a:t>
            </a:r>
            <a:r>
              <a:rPr lang="en-IN" dirty="0" err="1"/>
              <a:t>System.in</a:t>
            </a:r>
            <a:r>
              <a:rPr lang="en-IN" dirty="0"/>
              <a:t>);</a:t>
            </a:r>
          </a:p>
          <a:p>
            <a:pPr>
              <a:buNone/>
            </a:pPr>
            <a:r>
              <a:rPr lang="en-IN" dirty="0"/>
              <a:t>        Random rand = new Random();</a:t>
            </a:r>
          </a:p>
          <a:p>
            <a:pPr>
              <a:buNone/>
            </a:pPr>
            <a:r>
              <a:rPr lang="en-IN" dirty="0"/>
              <a:t>        </a:t>
            </a:r>
            <a:r>
              <a:rPr lang="en-IN" dirty="0" err="1"/>
              <a:t>System.out.print</a:t>
            </a:r>
            <a:r>
              <a:rPr lang="en-IN" dirty="0"/>
              <a:t>("Please enter maximum range: ");</a:t>
            </a:r>
          </a:p>
          <a:p>
            <a:pPr>
              <a:buNone/>
            </a:pPr>
            <a:r>
              <a:rPr lang="en-IN" dirty="0"/>
              <a:t>        </a:t>
            </a:r>
            <a:r>
              <a:rPr lang="en-IN" dirty="0" err="1"/>
              <a:t>maxRange</a:t>
            </a:r>
            <a:r>
              <a:rPr lang="en-IN" dirty="0"/>
              <a:t>=</a:t>
            </a:r>
            <a:r>
              <a:rPr lang="en-IN" dirty="0" err="1"/>
              <a:t>SC.nextInt</a:t>
            </a:r>
            <a:r>
              <a:rPr lang="en-IN" dirty="0"/>
              <a:t>();</a:t>
            </a:r>
          </a:p>
          <a:p>
            <a:pPr>
              <a:buNone/>
            </a:pPr>
            <a:r>
              <a:rPr lang="en-IN" dirty="0"/>
              <a:t>        for(</a:t>
            </a:r>
            <a:r>
              <a:rPr lang="en-IN" dirty="0" err="1"/>
              <a:t>int</a:t>
            </a:r>
            <a:r>
              <a:rPr lang="en-IN" dirty="0"/>
              <a:t> loop=1; loop&lt;=10; loop++)        {</a:t>
            </a:r>
          </a:p>
          <a:p>
            <a:pPr>
              <a:buNone/>
            </a:pPr>
            <a:r>
              <a:rPr lang="en-IN" dirty="0"/>
              <a:t>            </a:t>
            </a:r>
            <a:r>
              <a:rPr lang="en-IN" dirty="0" err="1"/>
              <a:t>System.out.println</a:t>
            </a:r>
            <a:r>
              <a:rPr lang="en-IN" dirty="0"/>
              <a:t>(</a:t>
            </a:r>
            <a:r>
              <a:rPr lang="en-IN" dirty="0" err="1"/>
              <a:t>rand.nextInt</a:t>
            </a:r>
            <a:r>
              <a:rPr lang="en-IN" dirty="0"/>
              <a:t>(</a:t>
            </a:r>
            <a:r>
              <a:rPr lang="en-IN" dirty="0" err="1"/>
              <a:t>maxRange</a:t>
            </a:r>
            <a:r>
              <a:rPr lang="en-IN" dirty="0"/>
              <a:t>));</a:t>
            </a:r>
          </a:p>
          <a:p>
            <a:pPr>
              <a:buNone/>
            </a:pPr>
            <a:r>
              <a:rPr lang="en-IN" dirty="0"/>
              <a:t>        }</a:t>
            </a:r>
          </a:p>
          <a:p>
            <a:pPr>
              <a:buNone/>
            </a:pPr>
            <a:r>
              <a:rPr lang="en-IN" dirty="0"/>
              <a:t>    }</a:t>
            </a:r>
          </a:p>
          <a:p>
            <a:pPr>
              <a:buNone/>
            </a:pPr>
            <a:r>
              <a:rPr lang="en-IN"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IN" b="1" dirty="0" err="1"/>
              <a:t>Math.random</a:t>
            </a:r>
            <a:r>
              <a:rPr lang="en-IN" b="1" dirty="0"/>
              <a:t>()</a:t>
            </a:r>
          </a:p>
          <a:p>
            <a:pPr algn="just"/>
            <a:r>
              <a:rPr lang="en-IN" dirty="0"/>
              <a:t>The class Math contains various methods for performing various numeric operations such as, calculating exponentiation, logarithms etc. </a:t>
            </a:r>
          </a:p>
          <a:p>
            <a:pPr algn="just"/>
            <a:r>
              <a:rPr lang="en-IN" dirty="0"/>
              <a:t>One of these methods is random(), this method returns a double value with a positive sign.</a:t>
            </a:r>
          </a:p>
          <a:p>
            <a:pPr algn="just"/>
            <a:r>
              <a:rPr lang="en-IN" dirty="0"/>
              <a:t>The returned values are chosen pseudorandomly. </a:t>
            </a:r>
          </a:p>
          <a:p>
            <a:pPr algn="just"/>
            <a:r>
              <a:rPr lang="en-IN" dirty="0"/>
              <a:t>This method can only generate random numbers of type Doubles.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fontAlgn="base">
              <a:buNone/>
            </a:pPr>
            <a:r>
              <a:rPr lang="en-IN" dirty="0"/>
              <a:t>import </a:t>
            </a:r>
            <a:r>
              <a:rPr lang="en-IN" dirty="0" err="1"/>
              <a:t>java.util</a:t>
            </a:r>
            <a:r>
              <a:rPr lang="en-IN" dirty="0"/>
              <a:t>.*;</a:t>
            </a:r>
          </a:p>
          <a:p>
            <a:pPr fontAlgn="base">
              <a:buNone/>
            </a:pPr>
            <a:r>
              <a:rPr lang="en-IN" dirty="0"/>
              <a:t> public class </a:t>
            </a:r>
            <a:r>
              <a:rPr lang="en-IN" dirty="0" err="1"/>
              <a:t>generateRandom</a:t>
            </a:r>
            <a:r>
              <a:rPr lang="en-IN" dirty="0"/>
              <a:t>{</a:t>
            </a:r>
          </a:p>
          <a:p>
            <a:pPr fontAlgn="base">
              <a:buNone/>
            </a:pPr>
            <a:r>
              <a:rPr lang="en-IN" dirty="0"/>
              <a:t>    public static void main(String </a:t>
            </a:r>
            <a:r>
              <a:rPr lang="en-IN" dirty="0" err="1"/>
              <a:t>args</a:t>
            </a:r>
            <a:r>
              <a:rPr lang="en-IN" dirty="0"/>
              <a:t>[])    {</a:t>
            </a:r>
          </a:p>
          <a:p>
            <a:pPr fontAlgn="base">
              <a:buNone/>
            </a:pPr>
            <a:r>
              <a:rPr lang="en-IN" dirty="0"/>
              <a:t>        // Generating random doubles</a:t>
            </a:r>
          </a:p>
          <a:p>
            <a:pPr fontAlgn="base">
              <a:buNone/>
            </a:pPr>
            <a:r>
              <a:rPr lang="en-IN" dirty="0"/>
              <a:t>        </a:t>
            </a:r>
            <a:r>
              <a:rPr lang="en-IN" dirty="0" err="1"/>
              <a:t>System.out.println</a:t>
            </a:r>
            <a:r>
              <a:rPr lang="en-IN" dirty="0"/>
              <a:t>("Random doubles: " + </a:t>
            </a:r>
            <a:r>
              <a:rPr lang="en-IN" dirty="0" err="1"/>
              <a:t>Math.random</a:t>
            </a:r>
            <a:r>
              <a:rPr lang="en-IN" dirty="0"/>
              <a:t>());</a:t>
            </a:r>
          </a:p>
          <a:p>
            <a:pPr fontAlgn="base">
              <a:buNone/>
            </a:pPr>
            <a:r>
              <a:rPr lang="en-IN" dirty="0"/>
              <a:t>        </a:t>
            </a:r>
            <a:r>
              <a:rPr lang="en-IN" dirty="0" err="1"/>
              <a:t>System.out.println</a:t>
            </a:r>
            <a:r>
              <a:rPr lang="en-IN" dirty="0"/>
              <a:t>("Random doubles: " + </a:t>
            </a:r>
            <a:r>
              <a:rPr lang="en-IN" dirty="0" err="1"/>
              <a:t>Math.random</a:t>
            </a:r>
            <a:r>
              <a:rPr lang="en-IN" dirty="0"/>
              <a:t>());</a:t>
            </a:r>
          </a:p>
          <a:p>
            <a:pPr fontAlgn="base">
              <a:buNone/>
            </a:pPr>
            <a:r>
              <a:rPr lang="en-IN" dirty="0"/>
              <a:t>    }</a:t>
            </a:r>
          </a:p>
          <a:p>
            <a:pPr fontAlgn="base">
              <a:buNone/>
            </a:pPr>
            <a:r>
              <a:rPr lang="en-IN" dirty="0"/>
              <a:t>}</a:t>
            </a:r>
          </a:p>
          <a:p>
            <a:pPr>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IN" b="1" dirty="0" err="1"/>
              <a:t>java.util.concurrent.ThreadLocalRandom</a:t>
            </a:r>
            <a:r>
              <a:rPr lang="en-IN" b="1" dirty="0"/>
              <a:t> class</a:t>
            </a:r>
            <a:br>
              <a:rPr lang="en-IN" dirty="0"/>
            </a:br>
            <a:r>
              <a:rPr lang="en-IN" dirty="0"/>
              <a:t>This class is introduced in java 1.7 to generate random numbers of type integers, doubles, </a:t>
            </a:r>
            <a:r>
              <a:rPr lang="en-IN" dirty="0" err="1"/>
              <a:t>booleans</a:t>
            </a:r>
            <a:r>
              <a:rPr lang="en-IN" dirty="0"/>
              <a:t> etc.</a:t>
            </a:r>
          </a:p>
          <a:p>
            <a:pPr>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buNone/>
            </a:pPr>
            <a:r>
              <a:rPr lang="en-IN" dirty="0"/>
              <a:t>import </a:t>
            </a:r>
            <a:r>
              <a:rPr lang="en-IN" dirty="0" err="1"/>
              <a:t>java.util.concurrent.ThreadLocalRandom</a:t>
            </a:r>
            <a:r>
              <a:rPr lang="en-IN" dirty="0"/>
              <a:t>;</a:t>
            </a:r>
          </a:p>
          <a:p>
            <a:pPr>
              <a:buNone/>
            </a:pPr>
            <a:r>
              <a:rPr lang="en-IN" dirty="0"/>
              <a:t>public class Main{</a:t>
            </a:r>
          </a:p>
          <a:p>
            <a:pPr>
              <a:buNone/>
            </a:pPr>
            <a:r>
              <a:rPr lang="en-IN" dirty="0"/>
              <a:t>    public static void main(String </a:t>
            </a:r>
            <a:r>
              <a:rPr lang="en-IN" dirty="0" err="1"/>
              <a:t>args</a:t>
            </a:r>
            <a:r>
              <a:rPr lang="en-IN" dirty="0"/>
              <a:t>[])    {</a:t>
            </a:r>
          </a:p>
          <a:p>
            <a:pPr>
              <a:buNone/>
            </a:pPr>
            <a:r>
              <a:rPr lang="en-IN" dirty="0"/>
              <a:t>        // Generate random integers in range 0 to 999</a:t>
            </a:r>
          </a:p>
          <a:p>
            <a:pPr>
              <a:buNone/>
            </a:pPr>
            <a:r>
              <a:rPr lang="en-IN" dirty="0"/>
              <a:t>        </a:t>
            </a:r>
            <a:r>
              <a:rPr lang="en-IN" dirty="0" err="1"/>
              <a:t>int</a:t>
            </a:r>
            <a:r>
              <a:rPr lang="en-IN" dirty="0"/>
              <a:t> rand_int1 = </a:t>
            </a:r>
            <a:r>
              <a:rPr lang="en-IN" dirty="0" err="1"/>
              <a:t>ThreadLocalRandom.current</a:t>
            </a:r>
            <a:r>
              <a:rPr lang="en-IN" dirty="0"/>
              <a:t>().</a:t>
            </a:r>
            <a:r>
              <a:rPr lang="en-IN" dirty="0" err="1"/>
              <a:t>nextInt</a:t>
            </a:r>
            <a:r>
              <a:rPr lang="en-IN" dirty="0"/>
              <a:t>();</a:t>
            </a:r>
          </a:p>
          <a:p>
            <a:pPr>
              <a:buNone/>
            </a:pPr>
            <a:r>
              <a:rPr lang="en-IN" dirty="0"/>
              <a:t>// Print random integers</a:t>
            </a:r>
          </a:p>
          <a:p>
            <a:pPr>
              <a:buNone/>
            </a:pPr>
            <a:r>
              <a:rPr lang="en-IN" dirty="0"/>
              <a:t>        </a:t>
            </a:r>
            <a:r>
              <a:rPr lang="en-IN" dirty="0" err="1"/>
              <a:t>System.out.println</a:t>
            </a:r>
            <a:r>
              <a:rPr lang="en-IN" dirty="0"/>
              <a:t>("Random Integers: " + rand_int1);</a:t>
            </a:r>
          </a:p>
          <a:p>
            <a:pPr>
              <a:buNone/>
            </a:pPr>
            <a:r>
              <a:rPr lang="en-IN" dirty="0"/>
              <a:t>               // Generate Random doubles</a:t>
            </a:r>
          </a:p>
          <a:p>
            <a:pPr>
              <a:buNone/>
            </a:pPr>
            <a:r>
              <a:rPr lang="en-IN" dirty="0"/>
              <a:t>        double rand_dub1 = </a:t>
            </a:r>
            <a:r>
              <a:rPr lang="en-IN" dirty="0" err="1"/>
              <a:t>ThreadLocalRandom.current</a:t>
            </a:r>
            <a:r>
              <a:rPr lang="en-IN" dirty="0"/>
              <a:t>().</a:t>
            </a:r>
            <a:r>
              <a:rPr lang="en-IN" dirty="0" err="1"/>
              <a:t>nextDouble</a:t>
            </a:r>
            <a:r>
              <a:rPr lang="en-IN" dirty="0"/>
              <a:t>();</a:t>
            </a:r>
          </a:p>
          <a:p>
            <a:pPr>
              <a:buNone/>
            </a:pPr>
            <a:r>
              <a:rPr lang="en-IN" dirty="0"/>
              <a:t>               // Print random doubles</a:t>
            </a:r>
          </a:p>
          <a:p>
            <a:pPr>
              <a:buNone/>
            </a:pPr>
            <a:r>
              <a:rPr lang="en-IN" dirty="0"/>
              <a:t>        </a:t>
            </a:r>
            <a:r>
              <a:rPr lang="en-IN" dirty="0" err="1"/>
              <a:t>System.out.println</a:t>
            </a:r>
            <a:r>
              <a:rPr lang="en-IN" dirty="0"/>
              <a:t>("Random Doubles: " + rand_dub1);</a:t>
            </a:r>
          </a:p>
          <a:p>
            <a:pPr>
              <a:buNone/>
            </a:pPr>
            <a:r>
              <a:rPr lang="en-IN" dirty="0"/>
              <a:t>                // Generate random </a:t>
            </a:r>
            <a:r>
              <a:rPr lang="en-IN" dirty="0" err="1"/>
              <a:t>booleans</a:t>
            </a:r>
            <a:endParaRPr lang="en-IN" dirty="0"/>
          </a:p>
          <a:p>
            <a:pPr>
              <a:buNone/>
            </a:pPr>
            <a:r>
              <a:rPr lang="en-IN" dirty="0"/>
              <a:t>        </a:t>
            </a:r>
            <a:r>
              <a:rPr lang="en-IN" dirty="0" err="1"/>
              <a:t>boolean</a:t>
            </a:r>
            <a:r>
              <a:rPr lang="en-IN" dirty="0"/>
              <a:t> rand_bool1 = </a:t>
            </a:r>
            <a:r>
              <a:rPr lang="en-IN" dirty="0" err="1"/>
              <a:t>ThreadLocalRandom.current</a:t>
            </a:r>
            <a:r>
              <a:rPr lang="en-IN" dirty="0"/>
              <a:t>().</a:t>
            </a:r>
            <a:r>
              <a:rPr lang="en-IN" dirty="0" err="1"/>
              <a:t>nextBoolean</a:t>
            </a:r>
            <a:r>
              <a:rPr lang="en-IN" dirty="0"/>
              <a:t>();</a:t>
            </a:r>
          </a:p>
          <a:p>
            <a:pPr>
              <a:buNone/>
            </a:pPr>
            <a:r>
              <a:rPr lang="en-IN" dirty="0"/>
              <a:t>              // Print random Booleans</a:t>
            </a:r>
          </a:p>
          <a:p>
            <a:pPr>
              <a:buNone/>
            </a:pPr>
            <a:r>
              <a:rPr lang="en-IN" dirty="0"/>
              <a:t>        </a:t>
            </a:r>
            <a:r>
              <a:rPr lang="en-IN" dirty="0" err="1"/>
              <a:t>System.out.println</a:t>
            </a:r>
            <a:r>
              <a:rPr lang="en-IN" dirty="0"/>
              <a:t>("Random Booleans: " + rand_bool1);</a:t>
            </a:r>
          </a:p>
          <a:p>
            <a:pPr>
              <a:buNone/>
            </a:pPr>
            <a:r>
              <a:rPr lang="en-IN" dirty="0"/>
              <a:t>          }</a:t>
            </a:r>
          </a:p>
          <a:p>
            <a:pPr>
              <a:buNone/>
            </a:pPr>
            <a:r>
              <a:rPr lang="en-IN"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IN" b="1" dirty="0"/>
              <a:t>Timer Class</a:t>
            </a:r>
          </a:p>
          <a:p>
            <a:pPr algn="just"/>
            <a:r>
              <a:rPr lang="en-IN" sz="2800" dirty="0"/>
              <a:t>In Java, </a:t>
            </a:r>
            <a:r>
              <a:rPr lang="en-IN" sz="2800" b="1" dirty="0"/>
              <a:t>Timer</a:t>
            </a:r>
            <a:r>
              <a:rPr lang="en-IN" sz="2800" dirty="0"/>
              <a:t> is a class that belong to the </a:t>
            </a:r>
            <a:r>
              <a:rPr lang="en-IN" sz="2800" b="1" dirty="0" err="1"/>
              <a:t>java.util</a:t>
            </a:r>
            <a:r>
              <a:rPr lang="en-IN" sz="2800" dirty="0"/>
              <a:t> package. </a:t>
            </a:r>
          </a:p>
          <a:p>
            <a:pPr algn="just"/>
            <a:r>
              <a:rPr lang="en-IN" sz="2800" dirty="0"/>
              <a:t>It extends the </a:t>
            </a:r>
            <a:r>
              <a:rPr lang="en-IN" sz="2800" b="1" dirty="0"/>
              <a:t>Object</a:t>
            </a:r>
            <a:r>
              <a:rPr lang="en-IN" sz="2800" dirty="0"/>
              <a:t> class and implements the </a:t>
            </a:r>
            <a:r>
              <a:rPr lang="en-IN" sz="2800" b="1" dirty="0" err="1"/>
              <a:t>Serializable</a:t>
            </a:r>
            <a:r>
              <a:rPr lang="en-IN" sz="2800" dirty="0"/>
              <a:t> interface. </a:t>
            </a:r>
          </a:p>
          <a:p>
            <a:pPr algn="just"/>
            <a:r>
              <a:rPr lang="en-IN" sz="2800" dirty="0"/>
              <a:t>The class provides the constructors and methods that can be used to perform time related activities. Using the Timer class, we can schedule the task which we want to execute at a particular time.</a:t>
            </a:r>
          </a:p>
          <a:p>
            <a:pPr algn="just"/>
            <a:r>
              <a:rPr lang="en-IN" sz="2800" dirty="0"/>
              <a:t>Note that the </a:t>
            </a:r>
            <a:r>
              <a:rPr lang="en-IN" sz="2800" dirty="0">
                <a:hlinkClick r:id="rId2"/>
              </a:rPr>
              <a:t>Timer class</a:t>
            </a:r>
            <a:r>
              <a:rPr lang="en-IN" sz="2800" dirty="0"/>
              <a:t> is a thread-safe class. It means that only a thread can execute the timer class method. </a:t>
            </a:r>
          </a:p>
          <a:p>
            <a:pPr algn="just"/>
            <a:r>
              <a:rPr lang="en-IN" sz="2800" dirty="0"/>
              <a:t>Another point to note that the class uses binary heap data structure to store its task.</a:t>
            </a:r>
          </a:p>
          <a:p>
            <a:pPr>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vert="horz" lIns="91440" tIns="45720" rIns="91440" bIns="45720" rtlCol="0" anchor="t">
            <a:normAutofit fontScale="70000" lnSpcReduction="20000"/>
          </a:bodyPr>
          <a:lstStyle/>
          <a:p>
            <a:pPr algn="just"/>
            <a:r>
              <a:rPr lang="en-IN" sz="4000" b="1" dirty="0" err="1"/>
              <a:t>java.util.Timer.schedule</a:t>
            </a:r>
            <a:r>
              <a:rPr lang="en-IN" sz="4000" b="1" dirty="0"/>
              <a:t>(</a:t>
            </a:r>
            <a:r>
              <a:rPr lang="en-IN" sz="4000" b="1" dirty="0" err="1"/>
              <a:t>TimerTask</a:t>
            </a:r>
            <a:r>
              <a:rPr lang="en-IN" sz="4000" b="1" dirty="0"/>
              <a:t> task, long delay, long period) </a:t>
            </a:r>
            <a:r>
              <a:rPr lang="en-IN" sz="4000" dirty="0"/>
              <a:t>Schedules the specified task for repeated fixed-delay execution, beginning after the specified delay</a:t>
            </a:r>
          </a:p>
          <a:p>
            <a:pPr>
              <a:buNone/>
            </a:pPr>
            <a:endParaRPr lang="en-IN" dirty="0"/>
          </a:p>
          <a:p>
            <a:pPr>
              <a:buNone/>
            </a:pPr>
            <a:r>
              <a:rPr lang="en-IN" dirty="0"/>
              <a:t>import </a:t>
            </a:r>
            <a:r>
              <a:rPr lang="en-IN" dirty="0" err="1"/>
              <a:t>java.util.Timer</a:t>
            </a:r>
            <a:r>
              <a:rPr lang="en-IN" dirty="0"/>
              <a:t>;</a:t>
            </a:r>
          </a:p>
          <a:p>
            <a:pPr>
              <a:buNone/>
            </a:pPr>
            <a:r>
              <a:rPr lang="en-IN" dirty="0"/>
              <a:t>import </a:t>
            </a:r>
            <a:r>
              <a:rPr lang="en-IN" dirty="0" err="1"/>
              <a:t>java.util.TimerTask</a:t>
            </a:r>
            <a:r>
              <a:rPr lang="en-IN" dirty="0"/>
              <a:t>;</a:t>
            </a:r>
          </a:p>
          <a:p>
            <a:pPr>
              <a:buNone/>
            </a:pPr>
            <a:r>
              <a:rPr lang="en-IN" dirty="0"/>
              <a:t> class Helper extends </a:t>
            </a:r>
            <a:r>
              <a:rPr lang="en-IN" dirty="0" err="1"/>
              <a:t>TimerTask</a:t>
            </a:r>
            <a:r>
              <a:rPr lang="en-IN" dirty="0"/>
              <a:t>{</a:t>
            </a:r>
          </a:p>
          <a:p>
            <a:pPr>
              <a:buNone/>
            </a:pPr>
            <a:r>
              <a:rPr lang="en-IN" dirty="0"/>
              <a:t>    public static int </a:t>
            </a:r>
            <a:r>
              <a:rPr lang="en-IN" dirty="0" err="1"/>
              <a:t>i</a:t>
            </a:r>
            <a:r>
              <a:rPr lang="en-IN" dirty="0"/>
              <a:t> = 0;</a:t>
            </a:r>
          </a:p>
          <a:p>
            <a:pPr>
              <a:buNone/>
            </a:pPr>
            <a:r>
              <a:rPr lang="en-IN" dirty="0"/>
              <a:t>    public void run()    {</a:t>
            </a:r>
          </a:p>
          <a:p>
            <a:pPr>
              <a:buNone/>
            </a:pPr>
            <a:r>
              <a:rPr lang="en-IN" dirty="0"/>
              <a:t>        </a:t>
            </a:r>
            <a:r>
              <a:rPr lang="en-IN" dirty="0" err="1"/>
              <a:t>System.out.println</a:t>
            </a:r>
            <a:r>
              <a:rPr lang="en-IN" dirty="0"/>
              <a:t>("Timer ran " + ++</a:t>
            </a:r>
            <a:r>
              <a:rPr lang="en-IN" dirty="0" err="1"/>
              <a:t>i</a:t>
            </a:r>
            <a:r>
              <a:rPr lang="en-IN" dirty="0"/>
              <a:t>);</a:t>
            </a:r>
          </a:p>
          <a:p>
            <a:pPr>
              <a:buNone/>
            </a:pPr>
            <a:r>
              <a:rPr lang="en-IN" dirty="0"/>
              <a:t>    }</a:t>
            </a:r>
          </a:p>
          <a:p>
            <a:pPr>
              <a:buNone/>
            </a:pPr>
            <a:r>
              <a:rPr lang="en-IN" dirty="0"/>
              <a:t>}</a:t>
            </a:r>
          </a:p>
          <a:p>
            <a:pPr>
              <a:buNone/>
            </a:pPr>
            <a:r>
              <a:rPr lang="en-IN" dirty="0"/>
              <a:t>public class Main{</a:t>
            </a:r>
          </a:p>
          <a:p>
            <a:pPr>
              <a:buNone/>
            </a:pPr>
            <a:r>
              <a:rPr lang="en-IN" dirty="0"/>
              <a:t>    public static void main(String[] </a:t>
            </a:r>
            <a:r>
              <a:rPr lang="en-IN" dirty="0" err="1"/>
              <a:t>args</a:t>
            </a:r>
            <a:r>
              <a:rPr lang="en-IN" dirty="0"/>
              <a:t>)    {</a:t>
            </a:r>
          </a:p>
          <a:p>
            <a:pPr>
              <a:buNone/>
            </a:pPr>
            <a:r>
              <a:rPr lang="en-IN" dirty="0"/>
              <a:t>        Timer </a:t>
            </a:r>
            <a:r>
              <a:rPr lang="en-IN" dirty="0" err="1"/>
              <a:t>timer</a:t>
            </a:r>
            <a:r>
              <a:rPr lang="en-IN" dirty="0"/>
              <a:t> = new Timer();</a:t>
            </a:r>
          </a:p>
          <a:p>
            <a:pPr>
              <a:buNone/>
            </a:pPr>
            <a:r>
              <a:rPr lang="en-IN" dirty="0"/>
              <a:t>        </a:t>
            </a:r>
            <a:r>
              <a:rPr lang="en-IN" dirty="0" err="1"/>
              <a:t>TimerTask</a:t>
            </a:r>
            <a:r>
              <a:rPr lang="en-IN" dirty="0"/>
              <a:t> task = new Helper();</a:t>
            </a:r>
          </a:p>
          <a:p>
            <a:pPr>
              <a:buNone/>
            </a:pPr>
            <a:r>
              <a:rPr lang="en-IN" dirty="0"/>
              <a:t>        </a:t>
            </a:r>
            <a:r>
              <a:rPr lang="en-IN" dirty="0" err="1"/>
              <a:t>timer.schedule</a:t>
            </a:r>
            <a:r>
              <a:rPr lang="en-IN" dirty="0"/>
              <a:t>(task, 2000, 5000);</a:t>
            </a:r>
          </a:p>
          <a:p>
            <a:pPr>
              <a:buNone/>
            </a:pPr>
            <a:r>
              <a:rPr lang="en-IN" dirty="0"/>
              <a:t>       }</a:t>
            </a:r>
          </a:p>
          <a:p>
            <a:pPr>
              <a:buNone/>
            </a:pPr>
            <a:r>
              <a:rPr lang="en-IN"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D19940B2E0E24BAECC5DD1627A8D75" ma:contentTypeVersion="2" ma:contentTypeDescription="Create a new document." ma:contentTypeScope="" ma:versionID="82d6e922d95695d15b05bbd1e93c761e">
  <xsd:schema xmlns:xsd="http://www.w3.org/2001/XMLSchema" xmlns:xs="http://www.w3.org/2001/XMLSchema" xmlns:p="http://schemas.microsoft.com/office/2006/metadata/properties" xmlns:ns2="823acd3c-299b-48ad-972b-c3e9d18a86a1" targetNamespace="http://schemas.microsoft.com/office/2006/metadata/properties" ma:root="true" ma:fieldsID="a65bc7e2ce988bf08494466df82f250d" ns2:_="">
    <xsd:import namespace="823acd3c-299b-48ad-972b-c3e9d18a86a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3acd3c-299b-48ad-972b-c3e9d18a86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00EDC2-C8DD-4681-8413-84DD7F42F8B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0E3EBB4-D535-4487-B6AC-10CBAABBD564}">
  <ds:schemaRefs>
    <ds:schemaRef ds:uri="http://schemas.microsoft.com/sharepoint/v3/contenttype/forms"/>
  </ds:schemaRefs>
</ds:datastoreItem>
</file>

<file path=customXml/itemProps3.xml><?xml version="1.0" encoding="utf-8"?>
<ds:datastoreItem xmlns:ds="http://schemas.openxmlformats.org/officeDocument/2006/customXml" ds:itemID="{88462EB5-985F-4684-A0AB-89D9AB811B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3acd3c-299b-48ad-972b-c3e9d18a86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90</TotalTime>
  <Words>274</Words>
  <Application>Microsoft Office PowerPoint</Application>
  <PresentationFormat>On-screen Show (4:3)</PresentationFormat>
  <Paragraphs>79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Random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dc:title>
  <dc:creator>student</dc:creator>
  <cp:lastModifiedBy>srishti ranjan</cp:lastModifiedBy>
  <cp:revision>13</cp:revision>
  <dcterms:created xsi:type="dcterms:W3CDTF">2006-08-16T00:00:00Z</dcterms:created>
  <dcterms:modified xsi:type="dcterms:W3CDTF">2023-01-18T21:29:10Z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0x0101007FD19940B2E0E24BAECC5DD1627A8D75</vt:lpwstr>
  </property>
</Properties>
</file>