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70" r:id="rId9"/>
    <p:sldId id="269" r:id="rId10"/>
    <p:sldId id="268" r:id="rId11"/>
    <p:sldId id="267" r:id="rId12"/>
    <p:sldId id="266" r:id="rId13"/>
    <p:sldId id="273" r:id="rId14"/>
    <p:sldId id="272" r:id="rId15"/>
    <p:sldId id="271" r:id="rId16"/>
    <p:sldId id="275" r:id="rId17"/>
    <p:sldId id="274" r:id="rId18"/>
    <p:sldId id="277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java-tutorial/java-strings" TargetMode="External"/><Relationship Id="rId2" Type="http://schemas.openxmlformats.org/officeDocument/2006/relationships/hyperlink" Target="https://www.simplilearn.com/tutorials/java-tutorial/java-classes-and-ob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simplilearn.com/threads/difference-between-string-buffer-and-string-builde.367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chemeClr val="tx1"/>
                </a:solidFill>
              </a:rPr>
              <a:t>StringBuffer</a:t>
            </a:r>
            <a:endParaRPr lang="en-IN" b="1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StringBuffer</a:t>
            </a:r>
            <a:r>
              <a:rPr lang="en-IN" b="1" dirty="0" smtClean="0">
                <a:solidFill>
                  <a:schemeClr val="tx1"/>
                </a:solidFill>
              </a:rPr>
              <a:t> class</a:t>
            </a:r>
            <a:r>
              <a:rPr lang="en-IN" dirty="0" smtClean="0">
                <a:solidFill>
                  <a:schemeClr val="tx1"/>
                </a:solidFill>
              </a:rPr>
              <a:t> is used to create mutable (modifiable) string. The </a:t>
            </a:r>
            <a:r>
              <a:rPr lang="en-IN" dirty="0" err="1" smtClean="0">
                <a:solidFill>
                  <a:schemeClr val="tx1"/>
                </a:solidFill>
              </a:rPr>
              <a:t>StringBuffer</a:t>
            </a:r>
            <a:r>
              <a:rPr lang="en-IN" dirty="0" smtClean="0">
                <a:solidFill>
                  <a:schemeClr val="tx1"/>
                </a:solidFill>
              </a:rPr>
              <a:t> class in java is same as String class except it is mutable i.e. it can be changed.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 The string represents fixed-length, immutable character sequences while </a:t>
            </a:r>
            <a:r>
              <a:rPr lang="en-IN" sz="2800" dirty="0" err="1" smtClean="0">
                <a:solidFill>
                  <a:schemeClr val="tx1"/>
                </a:solidFill>
              </a:rPr>
              <a:t>StringBuffer</a:t>
            </a:r>
            <a:r>
              <a:rPr lang="en-IN" sz="2800" dirty="0" smtClean="0">
                <a:solidFill>
                  <a:schemeClr val="tx1"/>
                </a:solidFill>
              </a:rPr>
              <a:t> represents </a:t>
            </a:r>
            <a:r>
              <a:rPr lang="en-IN" sz="2800" dirty="0" err="1" smtClean="0">
                <a:solidFill>
                  <a:schemeClr val="tx1"/>
                </a:solidFill>
              </a:rPr>
              <a:t>growable</a:t>
            </a:r>
            <a:r>
              <a:rPr lang="en-IN" sz="2800" dirty="0" smtClean="0">
                <a:solidFill>
                  <a:schemeClr val="tx1"/>
                </a:solidFill>
              </a:rPr>
              <a:t> and writable character sequences. 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</a:rPr>
              <a:t>StringBuffer</a:t>
            </a:r>
            <a:r>
              <a:rPr lang="en-IN" sz="2800" b="1" dirty="0" smtClean="0">
                <a:solidFill>
                  <a:schemeClr val="tx1"/>
                </a:solidFill>
              </a:rPr>
              <a:t> </a:t>
            </a:r>
            <a:r>
              <a:rPr lang="en-IN" sz="2800" dirty="0" smtClean="0">
                <a:solidFill>
                  <a:schemeClr val="tx1"/>
                </a:solidFill>
              </a:rPr>
              <a:t>may have characters and substrings inserted in the middle or appended to the end. It</a:t>
            </a:r>
            <a:r>
              <a:rPr lang="en-IN" sz="2800" b="1" dirty="0" smtClean="0">
                <a:solidFill>
                  <a:schemeClr val="tx1"/>
                </a:solidFill>
              </a:rPr>
              <a:t> </a:t>
            </a:r>
            <a:r>
              <a:rPr lang="en-IN" sz="2800" dirty="0" smtClean="0">
                <a:solidFill>
                  <a:schemeClr val="tx1"/>
                </a:solidFill>
              </a:rPr>
              <a:t>will automatically grow to make room for such additions and often has more characters preallocated than are actually needed, to allow room for growth.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err="1" smtClean="0"/>
              <a:t>getChars</a:t>
            </a:r>
            <a:r>
              <a:rPr lang="en-IN" b="1" dirty="0" smtClean="0"/>
              <a:t>()</a:t>
            </a:r>
          </a:p>
          <a:p>
            <a:r>
              <a:rPr lang="en-IN" dirty="0" smtClean="0"/>
              <a:t>To copy a substring of a </a:t>
            </a:r>
            <a:r>
              <a:rPr lang="en-IN" dirty="0" err="1" smtClean="0"/>
              <a:t>StringBuffer</a:t>
            </a:r>
            <a:r>
              <a:rPr lang="en-IN" dirty="0" smtClean="0"/>
              <a:t> into an array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void </a:t>
            </a:r>
            <a:r>
              <a:rPr lang="en-IN" sz="2400" dirty="0" err="1" smtClean="0">
                <a:solidFill>
                  <a:srgbClr val="FF0000"/>
                </a:solidFill>
              </a:rPr>
              <a:t>getChars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sourceStart,int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sourceEnd,char</a:t>
            </a:r>
            <a:r>
              <a:rPr lang="en-IN" sz="2400" dirty="0" smtClean="0">
                <a:solidFill>
                  <a:srgbClr val="FF0000"/>
                </a:solidFill>
              </a:rPr>
              <a:t> target[],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targetStart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 </a:t>
            </a:r>
            <a:r>
              <a:rPr lang="en-IN" dirty="0" err="1" smtClean="0"/>
              <a:t>sourceStart</a:t>
            </a:r>
            <a:r>
              <a:rPr lang="en-IN" dirty="0" smtClean="0"/>
              <a:t> specifies the index of the beginning of the substring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sourceEnd</a:t>
            </a:r>
            <a:r>
              <a:rPr lang="en-IN" dirty="0" smtClean="0"/>
              <a:t> specifies an end(sourceEnd-1) of the desired substring </a:t>
            </a:r>
          </a:p>
          <a:p>
            <a:r>
              <a:rPr lang="en-IN" dirty="0" smtClean="0"/>
              <a:t>The array that will receive the characters is specified by target</a:t>
            </a:r>
          </a:p>
          <a:p>
            <a:r>
              <a:rPr lang="en-IN" dirty="0" smtClean="0"/>
              <a:t>The index within target at which the substring will be copied is passed in </a:t>
            </a:r>
            <a:r>
              <a:rPr lang="en-IN" dirty="0" err="1" smtClean="0"/>
              <a:t>targetStart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public class StringBufferGetCharsExample1 {  </a:t>
            </a:r>
          </a:p>
          <a:p>
            <a:pPr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 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StringBuffer</a:t>
            </a:r>
            <a:r>
              <a:rPr lang="en-IN" dirty="0" smtClean="0"/>
              <a:t> </a:t>
            </a:r>
            <a:r>
              <a:rPr lang="en-IN" dirty="0" err="1" smtClean="0"/>
              <a:t>sb</a:t>
            </a:r>
            <a:r>
              <a:rPr lang="en-IN" dirty="0" smtClean="0"/>
              <a:t> = new </a:t>
            </a:r>
            <a:r>
              <a:rPr lang="en-IN" dirty="0" err="1" smtClean="0"/>
              <a:t>StringBuffer</a:t>
            </a:r>
            <a:r>
              <a:rPr lang="en-IN" dirty="0" smtClean="0"/>
              <a:t>("java program"); 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("string: "+</a:t>
            </a:r>
            <a:r>
              <a:rPr lang="en-IN" dirty="0" err="1" smtClean="0"/>
              <a:t>sb</a:t>
            </a:r>
            <a:r>
              <a:rPr lang="en-IN" dirty="0" smtClean="0"/>
              <a:t>);  </a:t>
            </a:r>
          </a:p>
          <a:p>
            <a:pPr>
              <a:buNone/>
            </a:pPr>
            <a:r>
              <a:rPr lang="en-IN" dirty="0" smtClean="0"/>
              <a:t>        char[] </a:t>
            </a:r>
            <a:r>
              <a:rPr lang="en-IN" dirty="0" err="1" smtClean="0"/>
              <a:t>dst</a:t>
            </a:r>
            <a:r>
              <a:rPr lang="en-IN" dirty="0" smtClean="0"/>
              <a:t> = new char[]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sb.getChars</a:t>
            </a:r>
            <a:r>
              <a:rPr lang="en-IN" dirty="0" smtClean="0"/>
              <a:t>(0,4,dst, 2); 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("resultant char array:"); 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dst</a:t>
            </a:r>
            <a:r>
              <a:rPr lang="en-IN" dirty="0" smtClean="0"/>
              <a:t>);  </a:t>
            </a:r>
          </a:p>
          <a:p>
            <a:pPr>
              <a:buNone/>
            </a:pPr>
            <a:r>
              <a:rPr lang="en-IN" dirty="0" smtClean="0"/>
              <a:t>    }  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Output</a:t>
            </a:r>
          </a:p>
          <a:p>
            <a:pPr>
              <a:buNone/>
            </a:pPr>
            <a:r>
              <a:rPr lang="en-IN" dirty="0" smtClean="0"/>
              <a:t>string: java program</a:t>
            </a:r>
          </a:p>
          <a:p>
            <a:pPr>
              <a:buNone/>
            </a:pPr>
            <a:r>
              <a:rPr lang="en-IN" dirty="0" smtClean="0"/>
              <a:t>initial char array:</a:t>
            </a:r>
          </a:p>
          <a:p>
            <a:pPr>
              <a:buNone/>
            </a:pPr>
            <a:r>
              <a:rPr lang="en-IN" dirty="0" err="1" smtClean="0"/>
              <a:t>stringbuffer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resultant char array:</a:t>
            </a:r>
          </a:p>
          <a:p>
            <a:pPr>
              <a:buNone/>
            </a:pPr>
            <a:r>
              <a:rPr lang="en-IN" dirty="0" err="1" smtClean="0"/>
              <a:t>stjavabuffer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sz="4000" b="1" dirty="0" smtClean="0"/>
              <a:t>append()</a:t>
            </a:r>
            <a:endParaRPr lang="en-IN" b="1" dirty="0" smtClean="0"/>
          </a:p>
          <a:p>
            <a:pPr algn="just"/>
            <a:r>
              <a:rPr lang="en-IN" sz="3100" dirty="0" smtClean="0"/>
              <a:t>The append() method </a:t>
            </a:r>
            <a:r>
              <a:rPr lang="en-IN" sz="3100" dirty="0" err="1" smtClean="0"/>
              <a:t>concatinates</a:t>
            </a:r>
            <a:r>
              <a:rPr lang="en-IN" sz="3100" dirty="0" smtClean="0"/>
              <a:t> the string representation of any other type of data to the invoking </a:t>
            </a:r>
            <a:r>
              <a:rPr lang="en-IN" sz="3100" dirty="0" err="1" smtClean="0"/>
              <a:t>StringBuffer</a:t>
            </a:r>
            <a:r>
              <a:rPr lang="en-IN" sz="3100" dirty="0" smtClean="0"/>
              <a:t> </a:t>
            </a:r>
            <a:r>
              <a:rPr lang="en-IN" sz="3100" dirty="0" err="1" smtClean="0"/>
              <a:t>object.It</a:t>
            </a:r>
            <a:r>
              <a:rPr lang="en-IN" sz="3100" dirty="0" smtClean="0"/>
              <a:t> has several overloaded versions.</a:t>
            </a:r>
          </a:p>
          <a:p>
            <a:pPr algn="just">
              <a:buNone/>
            </a:pPr>
            <a:r>
              <a:rPr lang="en-IN" sz="2800" dirty="0" err="1" smtClean="0"/>
              <a:t>StringBuffer</a:t>
            </a:r>
            <a:r>
              <a:rPr lang="en-IN" sz="2800" dirty="0" smtClean="0"/>
              <a:t> append(String </a:t>
            </a:r>
            <a:r>
              <a:rPr lang="en-IN" sz="2800" dirty="0" err="1" smtClean="0"/>
              <a:t>str</a:t>
            </a:r>
            <a:r>
              <a:rPr lang="en-IN" sz="2800" dirty="0" smtClean="0"/>
              <a:t>)</a:t>
            </a:r>
          </a:p>
          <a:p>
            <a:pPr algn="just">
              <a:buNone/>
            </a:pPr>
            <a:r>
              <a:rPr lang="en-IN" sz="2800" dirty="0" err="1" smtClean="0"/>
              <a:t>StringBuffer</a:t>
            </a:r>
            <a:r>
              <a:rPr lang="en-IN" sz="2800" dirty="0" smtClean="0"/>
              <a:t> append(</a:t>
            </a:r>
            <a:r>
              <a:rPr lang="en-IN" sz="2800" b="1" dirty="0" err="1" smtClean="0"/>
              <a:t>int</a:t>
            </a:r>
            <a:r>
              <a:rPr lang="en-IN" sz="2800" dirty="0" smtClean="0"/>
              <a:t> </a:t>
            </a:r>
            <a:r>
              <a:rPr lang="en-IN" sz="2800" dirty="0" err="1" smtClean="0"/>
              <a:t>i</a:t>
            </a:r>
            <a:r>
              <a:rPr lang="en-IN" sz="2800" dirty="0" smtClean="0"/>
              <a:t>) </a:t>
            </a:r>
          </a:p>
          <a:p>
            <a:pPr algn="just">
              <a:buNone/>
            </a:pPr>
            <a:r>
              <a:rPr lang="en-IN" sz="2800" dirty="0" err="1" smtClean="0"/>
              <a:t>StringBuffer</a:t>
            </a:r>
            <a:r>
              <a:rPr lang="en-IN" sz="2800" dirty="0" smtClean="0"/>
              <a:t> append(Object </a:t>
            </a:r>
            <a:r>
              <a:rPr lang="en-IN" sz="2800" dirty="0" err="1" smtClean="0"/>
              <a:t>obj</a:t>
            </a:r>
            <a:r>
              <a:rPr lang="en-IN" sz="2800" dirty="0" smtClean="0"/>
              <a:t>)  </a:t>
            </a:r>
          </a:p>
          <a:p>
            <a:pPr algn="just">
              <a:buNone/>
            </a:pPr>
            <a:r>
              <a:rPr lang="en-IN" sz="2800" dirty="0" smtClean="0"/>
              <a:t>public class </a:t>
            </a:r>
            <a:r>
              <a:rPr lang="en-IN" sz="2800" dirty="0" err="1" smtClean="0"/>
              <a:t>StringBufferAppend</a:t>
            </a:r>
            <a:r>
              <a:rPr lang="en-IN" sz="2800" dirty="0" smtClean="0"/>
              <a:t> {  </a:t>
            </a:r>
          </a:p>
          <a:p>
            <a:pPr algn="just">
              <a:buNone/>
            </a:pPr>
            <a:r>
              <a:rPr lang="en-IN" sz="2800" dirty="0" smtClean="0"/>
              <a:t>    public static void main(String[]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 {  </a:t>
            </a:r>
          </a:p>
          <a:p>
            <a:pPr algn="just">
              <a:buNone/>
            </a:pPr>
            <a:r>
              <a:rPr lang="en-IN" sz="2800" dirty="0" smtClean="0"/>
              <a:t>         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 sb1 = new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("string ");  </a:t>
            </a:r>
          </a:p>
          <a:p>
            <a:pPr algn="just">
              <a:buNone/>
            </a:pPr>
            <a:r>
              <a:rPr lang="en-IN" sz="2800" dirty="0" smtClean="0"/>
              <a:t>         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("buffer value: " +sb1);  </a:t>
            </a:r>
          </a:p>
          <a:p>
            <a:pPr algn="just">
              <a:buNone/>
            </a:pPr>
            <a:r>
              <a:rPr lang="en-IN" sz="2800" dirty="0" smtClean="0"/>
              <a:t>          char[] </a:t>
            </a:r>
            <a:r>
              <a:rPr lang="en-IN" sz="2800" dirty="0" err="1" smtClean="0"/>
              <a:t>str</a:t>
            </a:r>
            <a:r>
              <a:rPr lang="en-IN" sz="2800" dirty="0" smtClean="0"/>
              <a:t> = {'</a:t>
            </a:r>
            <a:r>
              <a:rPr lang="en-IN" sz="2800" dirty="0" err="1" smtClean="0"/>
              <a:t>a','b','c</a:t>
            </a:r>
            <a:r>
              <a:rPr lang="en-IN" sz="2800" dirty="0" smtClean="0"/>
              <a:t>'}; </a:t>
            </a:r>
          </a:p>
          <a:p>
            <a:pPr algn="just">
              <a:buNone/>
            </a:pPr>
            <a:r>
              <a:rPr lang="en-IN" sz="2800" dirty="0" smtClean="0"/>
              <a:t>          String s;</a:t>
            </a:r>
          </a:p>
          <a:p>
            <a:pPr algn="just">
              <a:buNone/>
            </a:pPr>
            <a:r>
              <a:rPr lang="en-IN" sz="2800" dirty="0" smtClean="0"/>
              <a:t>          </a:t>
            </a:r>
            <a:r>
              <a:rPr lang="en-IN" sz="2800" dirty="0" err="1" smtClean="0"/>
              <a:t>int</a:t>
            </a:r>
            <a:r>
              <a:rPr lang="en-IN" sz="2800" dirty="0" smtClean="0"/>
              <a:t> a=10;</a:t>
            </a:r>
          </a:p>
          <a:p>
            <a:pPr algn="just">
              <a:buNone/>
            </a:pPr>
            <a:r>
              <a:rPr lang="en-IN" sz="2800" dirty="0" smtClean="0"/>
              <a:t>          </a:t>
            </a:r>
            <a:r>
              <a:rPr lang="en-IN" sz="2800" dirty="0" err="1" smtClean="0"/>
              <a:t>boolean</a:t>
            </a:r>
            <a:r>
              <a:rPr lang="en-IN" sz="2800" dirty="0" smtClean="0"/>
              <a:t> b=true;</a:t>
            </a:r>
          </a:p>
          <a:p>
            <a:pPr algn="just">
              <a:buNone/>
            </a:pPr>
            <a:r>
              <a:rPr lang="en-IN" sz="3400" b="1" dirty="0" smtClean="0">
                <a:solidFill>
                  <a:srgbClr val="FF0000"/>
                </a:solidFill>
              </a:rPr>
              <a:t>          s=sb1.append(</a:t>
            </a:r>
            <a:r>
              <a:rPr lang="en-IN" sz="3400" b="1" dirty="0" err="1" smtClean="0">
                <a:solidFill>
                  <a:srgbClr val="FF0000"/>
                </a:solidFill>
              </a:rPr>
              <a:t>str</a:t>
            </a:r>
            <a:r>
              <a:rPr lang="en-IN" sz="3400" b="1" dirty="0" smtClean="0">
                <a:solidFill>
                  <a:srgbClr val="FF0000"/>
                </a:solidFill>
              </a:rPr>
              <a:t>).append(" ").append(a).append(" ").append(b).</a:t>
            </a:r>
            <a:r>
              <a:rPr lang="en-IN" sz="3400" b="1" dirty="0" err="1" smtClean="0">
                <a:solidFill>
                  <a:srgbClr val="FF0000"/>
                </a:solidFill>
              </a:rPr>
              <a:t>toString</a:t>
            </a:r>
            <a:r>
              <a:rPr lang="en-IN" sz="3400" b="1" dirty="0" smtClean="0">
                <a:solidFill>
                  <a:srgbClr val="FF0000"/>
                </a:solidFill>
              </a:rPr>
              <a:t>();  </a:t>
            </a:r>
          </a:p>
          <a:p>
            <a:pPr algn="just">
              <a:buNone/>
            </a:pPr>
            <a:r>
              <a:rPr lang="en-IN" sz="2800" dirty="0" smtClean="0"/>
              <a:t>         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("after append: " +s);  </a:t>
            </a:r>
          </a:p>
          <a:p>
            <a:pPr algn="just">
              <a:buNone/>
            </a:pPr>
            <a:r>
              <a:rPr lang="en-IN" sz="2800" dirty="0" smtClean="0"/>
              <a:t>    }  </a:t>
            </a:r>
          </a:p>
          <a:p>
            <a:pPr algn="just">
              <a:buNone/>
            </a:pPr>
            <a:r>
              <a:rPr lang="en-IN" sz="2800" dirty="0" smtClean="0"/>
              <a:t>}</a:t>
            </a:r>
          </a:p>
          <a:p>
            <a:pPr algn="just">
              <a:buNone/>
            </a:pPr>
            <a:r>
              <a:rPr lang="en-IN" sz="2800" dirty="0" smtClean="0"/>
              <a:t>Output</a:t>
            </a:r>
          </a:p>
          <a:p>
            <a:pPr algn="just">
              <a:buNone/>
            </a:pPr>
            <a:r>
              <a:rPr lang="en-IN" sz="2800" dirty="0" smtClean="0"/>
              <a:t>buffer value: string </a:t>
            </a:r>
          </a:p>
          <a:p>
            <a:pPr algn="just">
              <a:buNone/>
            </a:pPr>
            <a:r>
              <a:rPr lang="en-IN" sz="2800" dirty="0" smtClean="0"/>
              <a:t>after append: string </a:t>
            </a:r>
            <a:r>
              <a:rPr lang="en-IN" sz="2800" dirty="0" err="1" smtClean="0"/>
              <a:t>abc</a:t>
            </a:r>
            <a:r>
              <a:rPr lang="en-IN" sz="2800" dirty="0" smtClean="0"/>
              <a:t> 10 true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4600" b="1" dirty="0" smtClean="0"/>
              <a:t> insert()</a:t>
            </a:r>
          </a:p>
          <a:p>
            <a:pPr>
              <a:buNone/>
            </a:pPr>
            <a:r>
              <a:rPr lang="en-IN" sz="3400" b="1" dirty="0" smtClean="0"/>
              <a:t>The insert() method inserts one string into another.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StringBuffer</a:t>
            </a:r>
            <a:r>
              <a:rPr lang="en-IN" dirty="0" smtClean="0"/>
              <a:t> insert(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index,String</a:t>
            </a:r>
            <a:r>
              <a:rPr lang="en-IN" dirty="0" smtClean="0"/>
              <a:t> </a:t>
            </a:r>
            <a:r>
              <a:rPr lang="en-IN" dirty="0" err="1" smtClean="0"/>
              <a:t>str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StringBuffer</a:t>
            </a:r>
            <a:r>
              <a:rPr lang="en-IN" dirty="0" smtClean="0"/>
              <a:t> insert(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index,char</a:t>
            </a:r>
            <a:r>
              <a:rPr lang="en-IN" dirty="0" smtClean="0"/>
              <a:t> </a:t>
            </a:r>
            <a:r>
              <a:rPr lang="en-IN" dirty="0" err="1" smtClean="0"/>
              <a:t>ch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StringBuffer</a:t>
            </a:r>
            <a:r>
              <a:rPr lang="en-IN" dirty="0" smtClean="0"/>
              <a:t> insert(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index,object</a:t>
            </a:r>
            <a:r>
              <a:rPr lang="en-IN" dirty="0" smtClean="0"/>
              <a:t> ob)</a:t>
            </a:r>
          </a:p>
          <a:p>
            <a:pPr>
              <a:buNone/>
            </a:pPr>
            <a:r>
              <a:rPr lang="en-IN" dirty="0" smtClean="0"/>
              <a:t>public class StringBufferInsertExample1 {  </a:t>
            </a:r>
          </a:p>
          <a:p>
            <a:pPr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  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StringBuffer</a:t>
            </a:r>
            <a:r>
              <a:rPr lang="en-IN" dirty="0" smtClean="0"/>
              <a:t> sb1 = new </a:t>
            </a:r>
            <a:r>
              <a:rPr lang="en-IN" dirty="0" err="1" smtClean="0"/>
              <a:t>StringBuffer</a:t>
            </a:r>
            <a:r>
              <a:rPr lang="en-IN" dirty="0" smtClean="0"/>
              <a:t>("value1 is ");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int</a:t>
            </a:r>
            <a:r>
              <a:rPr lang="en-IN" dirty="0" smtClean="0"/>
              <a:t> a=10;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("string1: "+sb1);  </a:t>
            </a:r>
          </a:p>
          <a:p>
            <a:pPr>
              <a:buNone/>
            </a:pPr>
            <a:r>
              <a:rPr lang="en-IN" dirty="0" smtClean="0"/>
              <a:t>          sb1.insert(10,"correct");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("after insert: " + sb1); </a:t>
            </a:r>
          </a:p>
          <a:p>
            <a:pPr>
              <a:buNone/>
            </a:pPr>
            <a:r>
              <a:rPr lang="en-IN" dirty="0" smtClean="0"/>
              <a:t>          sb1.insert(7,a);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(sb1);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string1: value1 is </a:t>
            </a:r>
          </a:p>
          <a:p>
            <a:pPr>
              <a:buNone/>
            </a:pPr>
            <a:r>
              <a:rPr lang="en-IN" dirty="0" smtClean="0"/>
              <a:t>after insert: value1 is correct</a:t>
            </a:r>
          </a:p>
          <a:p>
            <a:pPr>
              <a:buNone/>
            </a:pPr>
            <a:r>
              <a:rPr lang="en-IN" dirty="0" smtClean="0"/>
              <a:t>value1 10is correct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reverse()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 smtClean="0"/>
              <a:t>Is used to reverse the characters in the </a:t>
            </a:r>
            <a:r>
              <a:rPr lang="en-IN" dirty="0" err="1" smtClean="0"/>
              <a:t>StringBuffer</a:t>
            </a:r>
            <a:r>
              <a:rPr lang="en-IN" dirty="0" smtClean="0"/>
              <a:t>. The method causes this character sequence to be replaced by the reverse of the sequence. </a:t>
            </a:r>
          </a:p>
          <a:p>
            <a:pPr algn="just">
              <a:buNone/>
            </a:pPr>
            <a:r>
              <a:rPr lang="en-IN" dirty="0" smtClean="0"/>
              <a:t>Example :</a:t>
            </a:r>
          </a:p>
          <a:p>
            <a:pPr algn="just">
              <a:buNone/>
            </a:pPr>
            <a:r>
              <a:rPr lang="en-IN" sz="2800" dirty="0" smtClean="0"/>
              <a:t>public class StringBufferInsertExample1 {  </a:t>
            </a:r>
          </a:p>
          <a:p>
            <a:pPr algn="just">
              <a:buNone/>
            </a:pPr>
            <a:r>
              <a:rPr lang="en-IN" sz="2800" dirty="0" smtClean="0"/>
              <a:t>    public static void main(String[]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 {  </a:t>
            </a:r>
          </a:p>
          <a:p>
            <a:pPr algn="just">
              <a:buNone/>
            </a:pPr>
            <a:r>
              <a:rPr lang="en-IN" sz="2800" dirty="0" smtClean="0"/>
              <a:t> 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 </a:t>
            </a:r>
            <a:r>
              <a:rPr lang="en-IN" sz="2800" dirty="0" err="1" smtClean="0"/>
              <a:t>sb</a:t>
            </a:r>
            <a:r>
              <a:rPr lang="en-IN" sz="2800" dirty="0" smtClean="0"/>
              <a:t>=new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("hello");</a:t>
            </a:r>
          </a:p>
          <a:p>
            <a:pPr algn="just">
              <a:buNone/>
            </a:pPr>
            <a:r>
              <a:rPr lang="en-IN" sz="2800" dirty="0" smtClean="0"/>
              <a:t> 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</a:t>
            </a:r>
            <a:r>
              <a:rPr lang="en-IN" sz="2800" dirty="0" err="1" smtClean="0"/>
              <a:t>sb</a:t>
            </a:r>
            <a:r>
              <a:rPr lang="en-IN" sz="2800" dirty="0" smtClean="0"/>
              <a:t>);</a:t>
            </a:r>
          </a:p>
          <a:p>
            <a:pPr algn="just">
              <a:buNone/>
            </a:pPr>
            <a:r>
              <a:rPr lang="en-IN" sz="2800" dirty="0" smtClean="0"/>
              <a:t>  </a:t>
            </a:r>
            <a:r>
              <a:rPr lang="en-IN" sz="2800" dirty="0" err="1" smtClean="0"/>
              <a:t>sb.reverse</a:t>
            </a:r>
            <a:r>
              <a:rPr lang="en-IN" sz="2800" dirty="0" smtClean="0"/>
              <a:t>();</a:t>
            </a:r>
          </a:p>
          <a:p>
            <a:pPr algn="just">
              <a:buNone/>
            </a:pPr>
            <a:r>
              <a:rPr lang="en-IN" sz="2800" dirty="0" smtClean="0"/>
              <a:t> 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</a:t>
            </a:r>
            <a:r>
              <a:rPr lang="en-IN" sz="2800" dirty="0" err="1" smtClean="0"/>
              <a:t>sb</a:t>
            </a:r>
            <a:r>
              <a:rPr lang="en-IN" sz="2800" dirty="0" smtClean="0"/>
              <a:t>);</a:t>
            </a:r>
          </a:p>
          <a:p>
            <a:pPr algn="just">
              <a:buNone/>
            </a:pPr>
            <a:r>
              <a:rPr lang="en-IN" sz="2800" dirty="0" smtClean="0"/>
              <a:t>    }  </a:t>
            </a:r>
          </a:p>
          <a:p>
            <a:pPr algn="just">
              <a:buNone/>
            </a:pPr>
            <a:r>
              <a:rPr lang="en-IN" sz="2800" dirty="0" smtClean="0"/>
              <a:t>}</a:t>
            </a:r>
          </a:p>
          <a:p>
            <a:pPr algn="just">
              <a:buNone/>
            </a:pPr>
            <a:r>
              <a:rPr lang="en-IN" sz="2800" dirty="0" smtClean="0"/>
              <a:t>Output:</a:t>
            </a:r>
          </a:p>
          <a:p>
            <a:pPr algn="just">
              <a:buNone/>
            </a:pPr>
            <a:r>
              <a:rPr lang="en-IN" sz="2800" dirty="0" smtClean="0"/>
              <a:t>hello</a:t>
            </a:r>
          </a:p>
          <a:p>
            <a:pPr algn="just">
              <a:buNone/>
            </a:pPr>
            <a:r>
              <a:rPr lang="en-IN" sz="2800" dirty="0" err="1" smtClean="0"/>
              <a:t>olleh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delete() and </a:t>
            </a:r>
            <a:r>
              <a:rPr lang="en-IN" b="1" dirty="0" err="1" smtClean="0"/>
              <a:t>deleteCharAt</a:t>
            </a:r>
            <a:r>
              <a:rPr lang="en-IN" b="1" dirty="0" smtClean="0"/>
              <a:t>()</a:t>
            </a:r>
          </a:p>
          <a:p>
            <a:pPr algn="just"/>
            <a:r>
              <a:rPr lang="en-IN" sz="2800" dirty="0" smtClean="0"/>
              <a:t>The delete() method deletes a sequence of characters from the invoking objects.</a:t>
            </a:r>
          </a:p>
          <a:p>
            <a:pPr algn="just">
              <a:buNone/>
            </a:pPr>
            <a:r>
              <a:rPr lang="en-IN" sz="2800" dirty="0" err="1" smtClean="0">
                <a:solidFill>
                  <a:srgbClr val="FF0000"/>
                </a:solidFill>
              </a:rPr>
              <a:t>StringBuffer</a:t>
            </a:r>
            <a:r>
              <a:rPr lang="en-IN" sz="2800" dirty="0" smtClean="0">
                <a:solidFill>
                  <a:srgbClr val="FF0000"/>
                </a:solidFill>
              </a:rPr>
              <a:t> delete(</a:t>
            </a:r>
            <a:r>
              <a:rPr lang="en-IN" sz="2800" i="1" dirty="0" err="1" smtClean="0">
                <a:solidFill>
                  <a:srgbClr val="FF0000"/>
                </a:solidFill>
              </a:rPr>
              <a:t>int</a:t>
            </a:r>
            <a:r>
              <a:rPr lang="en-IN" sz="2800" i="1" dirty="0" smtClean="0">
                <a:solidFill>
                  <a:srgbClr val="FF0000"/>
                </a:solidFill>
              </a:rPr>
              <a:t> </a:t>
            </a:r>
            <a:r>
              <a:rPr lang="en-IN" sz="2800" i="1" dirty="0" err="1" smtClean="0">
                <a:solidFill>
                  <a:srgbClr val="FF0000"/>
                </a:solidFill>
              </a:rPr>
              <a:t>startIndex</a:t>
            </a:r>
            <a:r>
              <a:rPr lang="en-IN" sz="2800" i="1" dirty="0" smtClean="0">
                <a:solidFill>
                  <a:srgbClr val="FF0000"/>
                </a:solidFill>
              </a:rPr>
              <a:t>, </a:t>
            </a:r>
            <a:r>
              <a:rPr lang="en-IN" sz="2800" i="1" dirty="0" err="1" smtClean="0">
                <a:solidFill>
                  <a:srgbClr val="FF0000"/>
                </a:solidFill>
              </a:rPr>
              <a:t>int</a:t>
            </a:r>
            <a:r>
              <a:rPr lang="en-IN" sz="2800" i="1" dirty="0" smtClean="0">
                <a:solidFill>
                  <a:srgbClr val="FF0000"/>
                </a:solidFill>
              </a:rPr>
              <a:t> </a:t>
            </a:r>
            <a:r>
              <a:rPr lang="en-IN" sz="2800" i="1" dirty="0" err="1" smtClean="0">
                <a:solidFill>
                  <a:srgbClr val="FF0000"/>
                </a:solidFill>
              </a:rPr>
              <a:t>endIndex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 err="1" smtClean="0"/>
              <a:t>deleteCharAt</a:t>
            </a:r>
            <a:r>
              <a:rPr lang="en-IN" sz="2800" dirty="0" smtClean="0"/>
              <a:t>() method deletes the character at the index specified by </a:t>
            </a:r>
            <a:r>
              <a:rPr lang="en-IN" sz="2800" dirty="0" err="1" smtClean="0"/>
              <a:t>loc.It</a:t>
            </a:r>
            <a:r>
              <a:rPr lang="en-IN" sz="2800" dirty="0" smtClean="0"/>
              <a:t> returns the resulting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 object. </a:t>
            </a:r>
          </a:p>
          <a:p>
            <a:pPr algn="just">
              <a:buNone/>
            </a:pPr>
            <a:r>
              <a:rPr lang="en-IN" sz="2800" dirty="0" err="1" smtClean="0">
                <a:solidFill>
                  <a:srgbClr val="FF0000"/>
                </a:solidFill>
              </a:rPr>
              <a:t>StringBuffer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deleteCharAt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loc)</a:t>
            </a:r>
          </a:p>
          <a:p>
            <a:pPr algn="just">
              <a:buNone/>
            </a:pPr>
            <a:endParaRPr lang="en-IN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public class StringBufferInsertExample1 {  </a:t>
            </a:r>
          </a:p>
          <a:p>
            <a:pPr>
              <a:buNone/>
            </a:pPr>
            <a:r>
              <a:rPr lang="en-IN" sz="2400" dirty="0" smtClean="0"/>
              <a:t>     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{  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StringBuffer</a:t>
            </a:r>
            <a:r>
              <a:rPr lang="en-IN" sz="2400" dirty="0" smtClean="0"/>
              <a:t> s=new </a:t>
            </a:r>
            <a:r>
              <a:rPr lang="en-IN" sz="2400" dirty="0" err="1" smtClean="0"/>
              <a:t>StringBuffer</a:t>
            </a:r>
            <a:r>
              <a:rPr lang="en-IN" sz="2400" dirty="0" smtClean="0"/>
              <a:t>("hello welcome to java");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(s);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s.delete</a:t>
            </a:r>
            <a:r>
              <a:rPr lang="en-IN" sz="2400" dirty="0" smtClean="0"/>
              <a:t>(0,5);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(s);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s.deleteCharAt</a:t>
            </a:r>
            <a:r>
              <a:rPr lang="en-IN" sz="2400" dirty="0" smtClean="0"/>
              <a:t>(1);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(s);</a:t>
            </a:r>
          </a:p>
          <a:p>
            <a:pPr>
              <a:buNone/>
            </a:pPr>
            <a:r>
              <a:rPr lang="en-IN" sz="2400" dirty="0" smtClean="0"/>
              <a:t>  } 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>
              <a:buNone/>
            </a:pPr>
            <a:r>
              <a:rPr lang="en-IN" sz="2400" dirty="0" smtClean="0"/>
              <a:t>Output</a:t>
            </a:r>
          </a:p>
          <a:p>
            <a:pPr>
              <a:buNone/>
            </a:pPr>
            <a:r>
              <a:rPr lang="en-IN" sz="2400" dirty="0" smtClean="0"/>
              <a:t>hello welcome to java</a:t>
            </a:r>
          </a:p>
          <a:p>
            <a:pPr>
              <a:buNone/>
            </a:pPr>
            <a:r>
              <a:rPr lang="en-IN" sz="2400" dirty="0" smtClean="0"/>
              <a:t>welcome to java</a:t>
            </a:r>
          </a:p>
          <a:p>
            <a:pPr>
              <a:buNone/>
            </a:pPr>
            <a:r>
              <a:rPr lang="en-IN" sz="2400" dirty="0" err="1" smtClean="0"/>
              <a:t>elcome</a:t>
            </a:r>
            <a:r>
              <a:rPr lang="en-IN" sz="2400" dirty="0" smtClean="0"/>
              <a:t> to java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 substring()</a:t>
            </a:r>
          </a:p>
          <a:p>
            <a:pPr algn="just"/>
            <a:r>
              <a:rPr lang="en-IN" sz="2400" dirty="0" smtClean="0"/>
              <a:t>used to return a substring start from index start and extends to end of this sequence. The string returned by this method contains all character from index start to end of the old sequence.</a:t>
            </a:r>
          </a:p>
          <a:p>
            <a:pPr algn="just">
              <a:buNone/>
            </a:pPr>
            <a:r>
              <a:rPr lang="en-IN" sz="2400" dirty="0" smtClean="0"/>
              <a:t>String substring(</a:t>
            </a:r>
            <a:r>
              <a:rPr lang="en-IN" sz="2400" dirty="0" err="1" smtClean="0"/>
              <a:t>int</a:t>
            </a:r>
            <a:r>
              <a:rPr lang="en-IN" sz="2400" dirty="0" smtClean="0"/>
              <a:t> start)</a:t>
            </a:r>
          </a:p>
          <a:p>
            <a:pPr algn="just">
              <a:buNone/>
            </a:pPr>
            <a:r>
              <a:rPr lang="en-IN" sz="2400" dirty="0" smtClean="0"/>
              <a:t>String substring(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start,int</a:t>
            </a:r>
            <a:r>
              <a:rPr lang="en-IN" sz="2400" dirty="0" smtClean="0"/>
              <a:t> </a:t>
            </a:r>
            <a:r>
              <a:rPr lang="en-IN" sz="2400" dirty="0" err="1" smtClean="0"/>
              <a:t>endIndex</a:t>
            </a:r>
            <a:r>
              <a:rPr lang="en-IN" sz="2400" dirty="0" smtClean="0"/>
              <a:t>)</a:t>
            </a:r>
          </a:p>
          <a:p>
            <a:pPr algn="just">
              <a:buNone/>
            </a:pPr>
            <a:r>
              <a:rPr lang="en-IN" sz="2400" dirty="0" smtClean="0"/>
              <a:t>class Substring { </a:t>
            </a:r>
          </a:p>
          <a:p>
            <a:pPr algn="just">
              <a:buNone/>
            </a:pPr>
            <a:r>
              <a:rPr lang="en-IN" sz="2400" dirty="0" smtClean="0"/>
              <a:t>    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</a:t>
            </a:r>
          </a:p>
          <a:p>
            <a:pPr algn="just">
              <a:buNone/>
            </a:pPr>
            <a:r>
              <a:rPr lang="en-IN" sz="2400" dirty="0" smtClean="0"/>
              <a:t>    { </a:t>
            </a:r>
          </a:p>
          <a:p>
            <a:pPr algn="just">
              <a:buNone/>
            </a:pPr>
            <a:r>
              <a:rPr lang="en-IN" sz="2400" dirty="0" smtClean="0"/>
              <a:t>          </a:t>
            </a:r>
            <a:r>
              <a:rPr lang="en-IN" sz="2400" dirty="0" err="1" smtClean="0"/>
              <a:t>StringBuffer</a:t>
            </a:r>
            <a:r>
              <a:rPr lang="en-IN" sz="2400" dirty="0" smtClean="0"/>
              <a:t> </a:t>
            </a:r>
            <a:r>
              <a:rPr lang="en-IN" sz="2400" dirty="0" err="1" smtClean="0"/>
              <a:t>str</a:t>
            </a:r>
            <a:r>
              <a:rPr lang="en-IN" sz="2400" dirty="0" smtClean="0"/>
              <a:t>= new </a:t>
            </a:r>
            <a:r>
              <a:rPr lang="en-IN" sz="2400" dirty="0" err="1" smtClean="0"/>
              <a:t>StringBuffer</a:t>
            </a:r>
            <a:r>
              <a:rPr lang="en-IN" sz="2400" dirty="0" smtClean="0"/>
              <a:t>("Welcome to java"); </a:t>
            </a:r>
          </a:p>
          <a:p>
            <a:pPr algn="just">
              <a:buNone/>
            </a:pPr>
            <a:r>
              <a:rPr lang="en-IN" sz="2400" dirty="0" smtClean="0"/>
              <a:t>  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("String contains = " + </a:t>
            </a:r>
            <a:r>
              <a:rPr lang="en-IN" sz="2400" dirty="0" err="1" smtClean="0"/>
              <a:t>str</a:t>
            </a:r>
            <a:r>
              <a:rPr lang="en-IN" sz="2400" dirty="0" smtClean="0"/>
              <a:t>); </a:t>
            </a:r>
          </a:p>
          <a:p>
            <a:pPr algn="just">
              <a:buNone/>
            </a:pPr>
            <a:r>
              <a:rPr lang="en-IN" sz="2400" dirty="0" smtClean="0"/>
              <a:t>  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</a:t>
            </a:r>
            <a:r>
              <a:rPr lang="en-IN" sz="2400" dirty="0" err="1" smtClean="0"/>
              <a:t>SubSequence</a:t>
            </a:r>
            <a:r>
              <a:rPr lang="en-IN" sz="2400" dirty="0" smtClean="0"/>
              <a:t> = " + </a:t>
            </a:r>
            <a:r>
              <a:rPr lang="en-IN" sz="2400" dirty="0" err="1" smtClean="0"/>
              <a:t>str.substring</a:t>
            </a:r>
            <a:r>
              <a:rPr lang="en-IN" sz="2400" dirty="0" smtClean="0"/>
              <a:t>(8));</a:t>
            </a:r>
          </a:p>
          <a:p>
            <a:pPr algn="just">
              <a:buNone/>
            </a:pPr>
            <a:r>
              <a:rPr lang="en-IN" sz="2400" dirty="0" smtClean="0"/>
              <a:t>  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</a:t>
            </a:r>
            <a:r>
              <a:rPr lang="en-IN" sz="2400" dirty="0" err="1" smtClean="0"/>
              <a:t>SubSequence</a:t>
            </a:r>
            <a:r>
              <a:rPr lang="en-IN" sz="2400" dirty="0" smtClean="0"/>
              <a:t> = " + </a:t>
            </a:r>
            <a:r>
              <a:rPr lang="en-IN" sz="2400" dirty="0" err="1" smtClean="0"/>
              <a:t>str.substring</a:t>
            </a:r>
            <a:r>
              <a:rPr lang="en-IN" sz="2400" dirty="0" smtClean="0"/>
              <a:t>(5, 8)); </a:t>
            </a:r>
          </a:p>
          <a:p>
            <a:pPr algn="just">
              <a:buNone/>
            </a:pPr>
            <a:r>
              <a:rPr lang="en-IN" sz="2400" dirty="0" smtClean="0"/>
              <a:t>    } </a:t>
            </a:r>
          </a:p>
          <a:p>
            <a:pPr algn="just">
              <a:buNone/>
            </a:pPr>
            <a:r>
              <a:rPr lang="en-IN" sz="2400" dirty="0" smtClean="0"/>
              <a:t>} </a:t>
            </a:r>
          </a:p>
          <a:p>
            <a:pPr algn="just">
              <a:buNone/>
            </a:pPr>
            <a:r>
              <a:rPr lang="en-IN" sz="2400" dirty="0" smtClean="0"/>
              <a:t>Output:</a:t>
            </a:r>
          </a:p>
          <a:p>
            <a:pPr algn="just">
              <a:buNone/>
            </a:pPr>
            <a:r>
              <a:rPr lang="en-IN" sz="2400" dirty="0" smtClean="0"/>
              <a:t>String contains = Welcome to java</a:t>
            </a:r>
          </a:p>
          <a:p>
            <a:pPr algn="just">
              <a:buNone/>
            </a:pPr>
            <a:r>
              <a:rPr lang="en-IN" sz="2400" dirty="0" err="1" smtClean="0"/>
              <a:t>SubSequence</a:t>
            </a:r>
            <a:r>
              <a:rPr lang="en-IN" sz="2400" dirty="0" smtClean="0"/>
              <a:t> = to java</a:t>
            </a:r>
          </a:p>
          <a:p>
            <a:pPr algn="just">
              <a:buNone/>
            </a:pPr>
            <a:r>
              <a:rPr lang="en-IN" sz="2400" dirty="0" err="1" smtClean="0"/>
              <a:t>SubSequence</a:t>
            </a:r>
            <a:r>
              <a:rPr lang="en-IN" sz="2400" dirty="0" smtClean="0"/>
              <a:t> = me </a:t>
            </a:r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replace()</a:t>
            </a:r>
          </a:p>
          <a:p>
            <a:pPr algn="just"/>
            <a:r>
              <a:rPr lang="en-IN" sz="2600" dirty="0" smtClean="0"/>
              <a:t>is used to replace the characters in a substring of this sequence with the characters in the specified String. Here simply the characters in the substring are removed and other char is inserted at the start.</a:t>
            </a:r>
          </a:p>
          <a:p>
            <a:pPr algn="just"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StringBuffer</a:t>
            </a:r>
            <a:r>
              <a:rPr lang="en-IN" sz="2400" dirty="0" smtClean="0">
                <a:solidFill>
                  <a:srgbClr val="FF0000"/>
                </a:solidFill>
              </a:rPr>
              <a:t> replace(</a:t>
            </a:r>
            <a:r>
              <a:rPr lang="en-IN" sz="24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i="1" dirty="0" smtClean="0">
                <a:solidFill>
                  <a:srgbClr val="FF0000"/>
                </a:solidFill>
              </a:rPr>
              <a:t> first, </a:t>
            </a:r>
            <a:r>
              <a:rPr lang="en-IN" sz="24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i="1" dirty="0" smtClean="0">
                <a:solidFill>
                  <a:srgbClr val="FF0000"/>
                </a:solidFill>
              </a:rPr>
              <a:t> last, String </a:t>
            </a:r>
            <a:r>
              <a:rPr lang="en-IN" sz="2400" i="1" dirty="0" err="1" smtClean="0">
                <a:solidFill>
                  <a:srgbClr val="FF0000"/>
                </a:solidFill>
              </a:rPr>
              <a:t>st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None/>
            </a:pPr>
            <a:r>
              <a:rPr lang="en-IN" sz="2600" dirty="0" smtClean="0"/>
              <a:t>public class Replace {</a:t>
            </a:r>
          </a:p>
          <a:p>
            <a:pPr algn="just">
              <a:buNone/>
            </a:pPr>
            <a:r>
              <a:rPr lang="en-IN" sz="2600" dirty="0" smtClean="0"/>
              <a:t>     public static void main(String[] </a:t>
            </a:r>
            <a:r>
              <a:rPr lang="en-IN" sz="2600" dirty="0" err="1" smtClean="0"/>
              <a:t>args</a:t>
            </a:r>
            <a:r>
              <a:rPr lang="en-IN" sz="2600" dirty="0" smtClean="0"/>
              <a:t>)    {</a:t>
            </a:r>
          </a:p>
          <a:p>
            <a:pPr algn="just">
              <a:buNone/>
            </a:pPr>
            <a:r>
              <a:rPr lang="en-IN" sz="2600" dirty="0" smtClean="0"/>
              <a:t>         </a:t>
            </a:r>
            <a:r>
              <a:rPr lang="en-IN" sz="2600" dirty="0" err="1" smtClean="0"/>
              <a:t>StringBuffer</a:t>
            </a:r>
            <a:r>
              <a:rPr lang="en-IN" sz="2600" dirty="0" smtClean="0"/>
              <a:t> </a:t>
            </a:r>
            <a:r>
              <a:rPr lang="en-IN" sz="2600" dirty="0" err="1" smtClean="0"/>
              <a:t>sbf</a:t>
            </a:r>
            <a:r>
              <a:rPr lang="en-IN" sz="2600" dirty="0" smtClean="0"/>
              <a:t> = new </a:t>
            </a:r>
            <a:r>
              <a:rPr lang="en-IN" sz="2600" dirty="0" err="1" smtClean="0"/>
              <a:t>StringBuffer</a:t>
            </a:r>
            <a:r>
              <a:rPr lang="en-IN" sz="2600" dirty="0" smtClean="0"/>
              <a:t>("Welcome to java");</a:t>
            </a:r>
          </a:p>
          <a:p>
            <a:pPr algn="just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System.out.println</a:t>
            </a:r>
            <a:r>
              <a:rPr lang="en-IN" sz="2600" dirty="0" smtClean="0"/>
              <a:t>("string buffer = " + </a:t>
            </a:r>
            <a:r>
              <a:rPr lang="en-IN" sz="2600" dirty="0" err="1" smtClean="0"/>
              <a:t>sbf</a:t>
            </a:r>
            <a:r>
              <a:rPr lang="en-IN" sz="2600" dirty="0" smtClean="0"/>
              <a:t>);</a:t>
            </a:r>
          </a:p>
          <a:p>
            <a:pPr algn="just">
              <a:buNone/>
            </a:pPr>
            <a:r>
              <a:rPr lang="en-IN" sz="2600" dirty="0" smtClean="0"/>
              <a:t>         // Replacing substring from index 15 to index 18</a:t>
            </a:r>
          </a:p>
          <a:p>
            <a:pPr algn="just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sbf.replace</a:t>
            </a:r>
            <a:r>
              <a:rPr lang="en-IN" sz="2600" dirty="0" smtClean="0"/>
              <a:t>(5, 8, "for");</a:t>
            </a:r>
          </a:p>
          <a:p>
            <a:pPr algn="just">
              <a:buNone/>
            </a:pPr>
            <a:r>
              <a:rPr lang="en-IN" sz="2600" dirty="0" smtClean="0"/>
              <a:t>         </a:t>
            </a:r>
            <a:r>
              <a:rPr lang="en-IN" sz="2600" dirty="0" err="1" smtClean="0"/>
              <a:t>System.out.println</a:t>
            </a:r>
            <a:r>
              <a:rPr lang="en-IN" sz="2600" dirty="0" smtClean="0"/>
              <a:t>("After replacing string buffer= " + </a:t>
            </a:r>
            <a:r>
              <a:rPr lang="en-IN" sz="2600" dirty="0" err="1" smtClean="0"/>
              <a:t>sbf</a:t>
            </a:r>
            <a:r>
              <a:rPr lang="en-IN" sz="2600" dirty="0" smtClean="0"/>
              <a:t>);</a:t>
            </a:r>
          </a:p>
          <a:p>
            <a:pPr algn="just">
              <a:buNone/>
            </a:pPr>
            <a:r>
              <a:rPr lang="en-IN" sz="2600" dirty="0" smtClean="0"/>
              <a:t>    }</a:t>
            </a:r>
          </a:p>
          <a:p>
            <a:pPr algn="just">
              <a:buNone/>
            </a:pPr>
            <a:r>
              <a:rPr lang="en-IN" sz="2600" dirty="0" smtClean="0"/>
              <a:t>}</a:t>
            </a:r>
          </a:p>
          <a:p>
            <a:pPr algn="just">
              <a:buNone/>
            </a:pPr>
            <a:r>
              <a:rPr lang="en-IN" sz="2600" dirty="0" smtClean="0"/>
              <a:t>Output</a:t>
            </a:r>
          </a:p>
          <a:p>
            <a:pPr algn="just">
              <a:buNone/>
            </a:pPr>
            <a:r>
              <a:rPr lang="en-IN" sz="2600" dirty="0" smtClean="0"/>
              <a:t>string buffer = Welcome to java</a:t>
            </a:r>
          </a:p>
          <a:p>
            <a:pPr algn="just">
              <a:buNone/>
            </a:pPr>
            <a:r>
              <a:rPr lang="en-IN" sz="2600" dirty="0" smtClean="0"/>
              <a:t>After replacing string buffer= </a:t>
            </a:r>
            <a:r>
              <a:rPr lang="en-IN" sz="2600" dirty="0" err="1" smtClean="0"/>
              <a:t>Welcoforto</a:t>
            </a:r>
            <a:r>
              <a:rPr lang="en-IN" sz="2600" dirty="0" smtClean="0"/>
              <a:t> java</a:t>
            </a:r>
            <a:endParaRPr lang="en-IN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500" b="1" dirty="0" err="1" smtClean="0"/>
              <a:t>StringBuilder</a:t>
            </a:r>
            <a:endParaRPr lang="en-IN" sz="3500" b="1" dirty="0" smtClean="0"/>
          </a:p>
          <a:p>
            <a:pPr algn="just"/>
            <a:r>
              <a:rPr lang="en-IN" sz="3000" dirty="0" err="1" smtClean="0"/>
              <a:t>StringBuilder</a:t>
            </a:r>
            <a:r>
              <a:rPr lang="en-IN" sz="3000" dirty="0" smtClean="0"/>
              <a:t> in Java is a </a:t>
            </a:r>
            <a:r>
              <a:rPr lang="en-IN" sz="3000" dirty="0" smtClean="0">
                <a:hlinkClick r:id="rId2" tooltip="class"/>
              </a:rPr>
              <a:t>class</a:t>
            </a:r>
            <a:r>
              <a:rPr lang="en-IN" sz="3000" dirty="0" smtClean="0"/>
              <a:t> used to create a mutable, or in other words, a modifiable succession of characters. </a:t>
            </a:r>
          </a:p>
          <a:p>
            <a:pPr algn="just"/>
            <a:r>
              <a:rPr lang="en-IN" sz="3000" dirty="0" smtClean="0"/>
              <a:t>Like </a:t>
            </a:r>
            <a:r>
              <a:rPr lang="en-IN" sz="3000" dirty="0" err="1" smtClean="0"/>
              <a:t>StringBuffer</a:t>
            </a:r>
            <a:r>
              <a:rPr lang="en-IN" sz="3000" dirty="0" smtClean="0"/>
              <a:t>, the </a:t>
            </a:r>
            <a:r>
              <a:rPr lang="en-IN" sz="3000" dirty="0" err="1" smtClean="0"/>
              <a:t>StringBuilder</a:t>
            </a:r>
            <a:r>
              <a:rPr lang="en-IN" sz="3000" dirty="0" smtClean="0"/>
              <a:t> class is an alternative to the </a:t>
            </a:r>
            <a:r>
              <a:rPr lang="en-IN" sz="3000" dirty="0" smtClean="0">
                <a:hlinkClick r:id="rId3" tooltip="Java Strings Class"/>
              </a:rPr>
              <a:t>Java Strings Class</a:t>
            </a:r>
            <a:r>
              <a:rPr lang="en-IN" sz="3000" dirty="0" smtClean="0"/>
              <a:t>, as the Strings class provides an immutable succession of characters. </a:t>
            </a:r>
          </a:p>
          <a:p>
            <a:pPr algn="just"/>
            <a:r>
              <a:rPr lang="en-IN" sz="3000" dirty="0" smtClean="0"/>
              <a:t>There is one significant </a:t>
            </a:r>
            <a:r>
              <a:rPr lang="en-IN" sz="3000" dirty="0" smtClean="0">
                <a:hlinkClick r:id="rId4" tooltip="difference between StringBuffer and StringBuilder"/>
              </a:rPr>
              <a:t>difference between </a:t>
            </a:r>
            <a:r>
              <a:rPr lang="en-IN" sz="3000" dirty="0" err="1" smtClean="0">
                <a:hlinkClick r:id="rId4" tooltip="difference between StringBuffer and StringBuilder"/>
              </a:rPr>
              <a:t>StringBuffer</a:t>
            </a:r>
            <a:r>
              <a:rPr lang="en-IN" sz="3000" dirty="0" smtClean="0">
                <a:hlinkClick r:id="rId4" tooltip="difference between StringBuffer and StringBuilder"/>
              </a:rPr>
              <a:t> and </a:t>
            </a:r>
            <a:r>
              <a:rPr lang="en-IN" sz="3000" dirty="0" err="1" smtClean="0">
                <a:hlinkClick r:id="rId4" tooltip="difference between StringBuffer and StringBuilder"/>
              </a:rPr>
              <a:t>StringBuilder</a:t>
            </a:r>
            <a:r>
              <a:rPr lang="en-IN" sz="3000" dirty="0" smtClean="0"/>
              <a:t>, and it is that </a:t>
            </a:r>
            <a:r>
              <a:rPr lang="en-IN" sz="3000" dirty="0" err="1" smtClean="0"/>
              <a:t>StringBuilder</a:t>
            </a:r>
            <a:r>
              <a:rPr lang="en-IN" sz="3000" dirty="0" smtClean="0"/>
              <a:t> is non-synchronized. </a:t>
            </a:r>
          </a:p>
          <a:p>
            <a:pPr algn="just"/>
            <a:r>
              <a:rPr lang="en-IN" sz="3000" dirty="0" err="1" smtClean="0"/>
              <a:t>StringBuilder</a:t>
            </a:r>
            <a:r>
              <a:rPr lang="en-IN" sz="3000" dirty="0" smtClean="0"/>
              <a:t> in Java is a more suited choice while working with a single thread, as it will be quicker than </a:t>
            </a:r>
            <a:r>
              <a:rPr lang="en-IN" sz="3000" dirty="0" err="1" smtClean="0"/>
              <a:t>StringBuffer</a:t>
            </a:r>
            <a:r>
              <a:rPr lang="en-IN" sz="3000" dirty="0" smtClean="0"/>
              <a:t>.</a:t>
            </a:r>
          </a:p>
          <a:p>
            <a:r>
              <a:rPr lang="en-IN" sz="3000" dirty="0" smtClean="0"/>
              <a:t>The advantage of </a:t>
            </a:r>
            <a:r>
              <a:rPr lang="en-IN" sz="3000" dirty="0" err="1" smtClean="0"/>
              <a:t>StringBuilder</a:t>
            </a:r>
            <a:r>
              <a:rPr lang="en-IN" sz="3000" dirty="0" smtClean="0"/>
              <a:t> is faster performance</a:t>
            </a:r>
            <a:br>
              <a:rPr lang="en-IN" sz="3000" dirty="0" smtClean="0"/>
            </a:br>
            <a:endParaRPr lang="en-IN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err="1" smtClean="0"/>
              <a:t>StringBuffer</a:t>
            </a:r>
            <a:r>
              <a:rPr lang="en-IN" b="1" dirty="0" smtClean="0"/>
              <a:t> Constructors</a:t>
            </a:r>
          </a:p>
          <a:p>
            <a:pPr algn="just">
              <a:buNone/>
            </a:pPr>
            <a:r>
              <a:rPr lang="en-IN" sz="2800" dirty="0" err="1" smtClean="0"/>
              <a:t>StringBuffer</a:t>
            </a:r>
            <a:r>
              <a:rPr lang="en-IN" sz="2800" dirty="0" smtClean="0"/>
              <a:t> defines these four constructors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1.StringBuffer()</a:t>
            </a:r>
            <a:r>
              <a:rPr lang="en-IN" sz="2800" dirty="0" smtClean="0"/>
              <a:t>:It is a default constructor reserves room for 16 characters without reallocation.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2.StringBuffer(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size):</a:t>
            </a:r>
            <a:r>
              <a:rPr lang="en-IN" sz="2800" dirty="0" smtClean="0"/>
              <a:t>It accepts an integer argument that </a:t>
            </a:r>
            <a:r>
              <a:rPr lang="en-IN" sz="2800" dirty="0" err="1" smtClean="0"/>
              <a:t>explicitely</a:t>
            </a:r>
            <a:r>
              <a:rPr lang="en-IN" sz="2800" dirty="0" smtClean="0"/>
              <a:t> sets the size of the buffer.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3.StringBuffer(String </a:t>
            </a:r>
            <a:r>
              <a:rPr lang="en-IN" sz="2800" dirty="0" err="1" smtClean="0">
                <a:solidFill>
                  <a:srgbClr val="FF0000"/>
                </a:solidFill>
              </a:rPr>
              <a:t>str</a:t>
            </a:r>
            <a:r>
              <a:rPr lang="en-IN" sz="2800" dirty="0" smtClean="0">
                <a:solidFill>
                  <a:srgbClr val="FF0000"/>
                </a:solidFill>
              </a:rPr>
              <a:t>):</a:t>
            </a:r>
            <a:r>
              <a:rPr lang="en-IN" sz="2800" dirty="0" smtClean="0"/>
              <a:t>it accepts a string argument that sets the initial contents of the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 object and reserves a room for 16 more characters without reallocation.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4.StringBuffer(</a:t>
            </a:r>
            <a:r>
              <a:rPr lang="en-IN" sz="2800" dirty="0" err="1" smtClean="0">
                <a:solidFill>
                  <a:srgbClr val="FF0000"/>
                </a:solidFill>
              </a:rPr>
              <a:t>CharSequence</a:t>
            </a:r>
            <a:r>
              <a:rPr lang="en-IN" sz="2800" dirty="0" smtClean="0">
                <a:solidFill>
                  <a:srgbClr val="FF0000"/>
                </a:solidFill>
              </a:rPr>
              <a:t> chars):</a:t>
            </a:r>
            <a:r>
              <a:rPr lang="en-IN" sz="2800" dirty="0" smtClean="0"/>
              <a:t>It creates an object that contains the character sequence contained in chars and reserves room for 16 more characters</a:t>
            </a:r>
          </a:p>
          <a:p>
            <a:pPr algn="just">
              <a:buNone/>
            </a:pPr>
            <a:r>
              <a:rPr lang="en-IN" sz="2800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Constructors of </a:t>
            </a:r>
            <a:r>
              <a:rPr lang="en-IN" b="1" dirty="0" err="1" smtClean="0">
                <a:solidFill>
                  <a:srgbClr val="FF0000"/>
                </a:solidFill>
              </a:rPr>
              <a:t>StringBuilder</a:t>
            </a:r>
            <a:r>
              <a:rPr lang="en-IN" b="1" dirty="0" smtClean="0">
                <a:solidFill>
                  <a:srgbClr val="FF0000"/>
                </a:solidFill>
              </a:rPr>
              <a:t> class</a:t>
            </a:r>
          </a:p>
          <a:p>
            <a:pPr>
              <a:buNone/>
            </a:pPr>
            <a:r>
              <a:rPr lang="en-IN" dirty="0" err="1" smtClean="0"/>
              <a:t>StringBuilder</a:t>
            </a:r>
            <a:r>
              <a:rPr lang="en-IN" dirty="0" smtClean="0"/>
              <a:t> does not support thread </a:t>
            </a:r>
            <a:r>
              <a:rPr lang="en-IN" dirty="0" err="1" smtClean="0"/>
              <a:t>synchrinization</a:t>
            </a:r>
            <a:endParaRPr lang="en-IN" dirty="0" smtClean="0"/>
          </a:p>
          <a:p>
            <a:r>
              <a:rPr lang="en-IN" sz="3000" dirty="0" err="1" smtClean="0"/>
              <a:t>StringBuilder</a:t>
            </a:r>
            <a:r>
              <a:rPr lang="en-IN" sz="3000" dirty="0" smtClean="0"/>
              <a:t>() It creates an empty String Builder with the initial capacity of 16.</a:t>
            </a:r>
          </a:p>
          <a:p>
            <a:r>
              <a:rPr lang="en-IN" sz="3000" dirty="0" err="1" smtClean="0"/>
              <a:t>StringBuilder</a:t>
            </a:r>
            <a:r>
              <a:rPr lang="en-IN" sz="3000" dirty="0" smtClean="0"/>
              <a:t>(String </a:t>
            </a:r>
            <a:r>
              <a:rPr lang="en-IN" sz="3000" dirty="0" err="1" smtClean="0"/>
              <a:t>str</a:t>
            </a:r>
            <a:r>
              <a:rPr lang="en-IN" sz="3000" dirty="0" smtClean="0"/>
              <a:t>) It creates a String Builder with the specified string.</a:t>
            </a:r>
          </a:p>
          <a:p>
            <a:r>
              <a:rPr lang="en-IN" sz="3000" dirty="0" err="1" smtClean="0"/>
              <a:t>StringBuilder</a:t>
            </a:r>
            <a:r>
              <a:rPr lang="en-IN" sz="3000" dirty="0" smtClean="0"/>
              <a:t>(</a:t>
            </a:r>
            <a:r>
              <a:rPr lang="en-IN" sz="3000" dirty="0" err="1" smtClean="0"/>
              <a:t>int</a:t>
            </a:r>
            <a:r>
              <a:rPr lang="en-IN" sz="3000" dirty="0" smtClean="0"/>
              <a:t> length) It creates an empty String Builder with the specified capacity as length.</a:t>
            </a:r>
          </a:p>
          <a:p>
            <a:pPr>
              <a:buNone/>
            </a:pPr>
            <a:r>
              <a:rPr lang="en-IN" sz="3000" dirty="0" smtClean="0"/>
              <a:t>Example:</a:t>
            </a:r>
          </a:p>
          <a:p>
            <a:pPr algn="just">
              <a:buNone/>
            </a:pPr>
            <a:r>
              <a:rPr lang="en-IN" sz="3000" b="1" dirty="0" smtClean="0"/>
              <a:t>class</a:t>
            </a:r>
            <a:r>
              <a:rPr lang="en-IN" sz="3000" dirty="0" smtClean="0"/>
              <a:t> </a:t>
            </a:r>
            <a:r>
              <a:rPr lang="en-IN" sz="3000" dirty="0" err="1" smtClean="0"/>
              <a:t>StringBuilderExample</a:t>
            </a:r>
            <a:r>
              <a:rPr lang="en-IN" sz="3000" dirty="0" smtClean="0"/>
              <a:t>{  </a:t>
            </a:r>
          </a:p>
          <a:p>
            <a:pPr algn="just">
              <a:buNone/>
            </a:pPr>
            <a:r>
              <a:rPr lang="en-IN" sz="3000" b="1" dirty="0" smtClean="0"/>
              <a:t>public</a:t>
            </a:r>
            <a:r>
              <a:rPr lang="en-IN" sz="3000" dirty="0" smtClean="0"/>
              <a:t> </a:t>
            </a:r>
            <a:r>
              <a:rPr lang="en-IN" sz="3000" b="1" dirty="0" smtClean="0"/>
              <a:t>static</a:t>
            </a:r>
            <a:r>
              <a:rPr lang="en-IN" sz="3000" dirty="0" smtClean="0"/>
              <a:t> </a:t>
            </a:r>
            <a:r>
              <a:rPr lang="en-IN" sz="3000" b="1" dirty="0" smtClean="0"/>
              <a:t>void</a:t>
            </a:r>
            <a:r>
              <a:rPr lang="en-IN" sz="3000" dirty="0" smtClean="0"/>
              <a:t> main(String </a:t>
            </a:r>
            <a:r>
              <a:rPr lang="en-IN" sz="3000" dirty="0" err="1" smtClean="0"/>
              <a:t>args</a:t>
            </a:r>
            <a:r>
              <a:rPr lang="en-IN" sz="3000" dirty="0" smtClean="0"/>
              <a:t>[]){  </a:t>
            </a:r>
          </a:p>
          <a:p>
            <a:pPr algn="just">
              <a:buNone/>
            </a:pPr>
            <a:r>
              <a:rPr lang="en-IN" sz="3000" dirty="0" err="1" smtClean="0"/>
              <a:t>StringBuilder</a:t>
            </a:r>
            <a:r>
              <a:rPr lang="en-IN" sz="3000" dirty="0" smtClean="0"/>
              <a:t> </a:t>
            </a:r>
            <a:r>
              <a:rPr lang="en-IN" sz="3000" dirty="0" err="1" smtClean="0"/>
              <a:t>sb</a:t>
            </a:r>
            <a:r>
              <a:rPr lang="en-IN" sz="3000" dirty="0" smtClean="0"/>
              <a:t>=</a:t>
            </a:r>
            <a:r>
              <a:rPr lang="en-IN" sz="3000" b="1" dirty="0" smtClean="0"/>
              <a:t>new</a:t>
            </a:r>
            <a:r>
              <a:rPr lang="en-IN" sz="3000" dirty="0" smtClean="0"/>
              <a:t> </a:t>
            </a:r>
            <a:r>
              <a:rPr lang="en-IN" sz="3000" dirty="0" err="1" smtClean="0"/>
              <a:t>StringBuilder</a:t>
            </a:r>
            <a:r>
              <a:rPr lang="en-IN" sz="3000" dirty="0" smtClean="0"/>
              <a:t>("Hello ");  </a:t>
            </a:r>
          </a:p>
          <a:p>
            <a:pPr algn="just">
              <a:buNone/>
            </a:pPr>
            <a:r>
              <a:rPr lang="en-IN" sz="3000" dirty="0" err="1" smtClean="0"/>
              <a:t>sb.append</a:t>
            </a:r>
            <a:r>
              <a:rPr lang="en-IN" sz="3000" dirty="0" smtClean="0"/>
              <a:t>("Java");//now original string is changed  </a:t>
            </a:r>
          </a:p>
          <a:p>
            <a:pPr algn="just">
              <a:buNone/>
            </a:pPr>
            <a:r>
              <a:rPr lang="en-IN" sz="3000" dirty="0" err="1" smtClean="0"/>
              <a:t>System.out.println</a:t>
            </a:r>
            <a:r>
              <a:rPr lang="en-IN" sz="3000" dirty="0" smtClean="0"/>
              <a:t>(</a:t>
            </a:r>
            <a:r>
              <a:rPr lang="en-IN" sz="3000" dirty="0" err="1" smtClean="0"/>
              <a:t>sb</a:t>
            </a:r>
            <a:r>
              <a:rPr lang="en-IN" sz="3000" dirty="0" smtClean="0"/>
              <a:t>);//prints Hello Java  </a:t>
            </a:r>
          </a:p>
          <a:p>
            <a:pPr algn="just">
              <a:buNone/>
            </a:pPr>
            <a:r>
              <a:rPr lang="en-IN" sz="3000" dirty="0" smtClean="0"/>
              <a:t>}  </a:t>
            </a:r>
          </a:p>
          <a:p>
            <a:pPr algn="just">
              <a:buNone/>
            </a:pPr>
            <a:r>
              <a:rPr lang="en-IN" sz="3000" dirty="0" smtClean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3000" b="1" dirty="0" smtClean="0"/>
              <a:t> length() and capacity()</a:t>
            </a:r>
          </a:p>
          <a:p>
            <a:pPr algn="just"/>
            <a:r>
              <a:rPr lang="en-IN" sz="2400" dirty="0" smtClean="0"/>
              <a:t>The current length of a String Buffer can be found via the length() </a:t>
            </a:r>
            <a:r>
              <a:rPr lang="en-IN" sz="2400" dirty="0" err="1" smtClean="0"/>
              <a:t>method,while</a:t>
            </a:r>
            <a:r>
              <a:rPr lang="en-IN" sz="2400" dirty="0" smtClean="0"/>
              <a:t> the total allocated capacity can be found through the capacity() method.</a:t>
            </a:r>
          </a:p>
          <a:p>
            <a:pPr>
              <a:buNone/>
            </a:pPr>
            <a:r>
              <a:rPr lang="en-IN" sz="2400" dirty="0" smtClean="0"/>
              <a:t>General form is: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length();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capacity(); </a:t>
            </a:r>
          </a:p>
          <a:p>
            <a:pPr>
              <a:buNone/>
            </a:pPr>
            <a:r>
              <a:rPr lang="en-IN" sz="2400" dirty="0" smtClean="0"/>
              <a:t>Example:</a:t>
            </a:r>
          </a:p>
          <a:p>
            <a:pPr>
              <a:buNone/>
            </a:pPr>
            <a:r>
              <a:rPr lang="en-IN" sz="2400" dirty="0" smtClean="0"/>
              <a:t>class </a:t>
            </a:r>
            <a:r>
              <a:rPr lang="en-IN" sz="2400" dirty="0" err="1" smtClean="0"/>
              <a:t>StringBufferDemo</a:t>
            </a:r>
            <a:r>
              <a:rPr lang="en-IN" sz="2400" dirty="0" smtClean="0"/>
              <a:t>{   </a:t>
            </a:r>
          </a:p>
          <a:p>
            <a:pPr>
              <a:buNone/>
            </a:pPr>
            <a:r>
              <a:rPr lang="en-IN" sz="2400" dirty="0" smtClean="0"/>
              <a:t> public static void main(String 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       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StringBuffer</a:t>
            </a:r>
            <a:r>
              <a:rPr lang="en-IN" sz="2400" dirty="0" smtClean="0"/>
              <a:t> s=new </a:t>
            </a:r>
            <a:r>
              <a:rPr lang="en-IN" sz="2400" dirty="0" err="1" smtClean="0"/>
              <a:t>StringBuffer</a:t>
            </a:r>
            <a:r>
              <a:rPr lang="en-IN" sz="2400" dirty="0" smtClean="0"/>
              <a:t>("hello");   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(s);      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s.length</a:t>
            </a:r>
            <a:r>
              <a:rPr lang="en-IN" sz="2400" dirty="0" smtClean="0"/>
              <a:t>());       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s.capacity</a:t>
            </a:r>
            <a:r>
              <a:rPr lang="en-IN" sz="2400" dirty="0" smtClean="0"/>
              <a:t>()); </a:t>
            </a:r>
          </a:p>
          <a:p>
            <a:pPr>
              <a:buNone/>
            </a:pPr>
            <a:r>
              <a:rPr lang="en-IN" sz="2400" dirty="0" smtClean="0"/>
              <a:t>   }}</a:t>
            </a:r>
          </a:p>
          <a:p>
            <a:pPr>
              <a:buNone/>
            </a:pPr>
            <a:r>
              <a:rPr lang="en-IN" sz="2400" dirty="0" smtClean="0"/>
              <a:t>Output:</a:t>
            </a:r>
          </a:p>
          <a:p>
            <a:pPr>
              <a:buNone/>
            </a:pPr>
            <a:r>
              <a:rPr lang="en-IN" sz="2400" dirty="0" smtClean="0"/>
              <a:t>hello</a:t>
            </a:r>
          </a:p>
          <a:p>
            <a:pPr>
              <a:buNone/>
            </a:pPr>
            <a:r>
              <a:rPr lang="en-IN" sz="2400" dirty="0" smtClean="0"/>
              <a:t>5</a:t>
            </a:r>
          </a:p>
          <a:p>
            <a:pPr>
              <a:buNone/>
            </a:pPr>
            <a:r>
              <a:rPr lang="en-IN" sz="2400" dirty="0" smtClean="0"/>
              <a:t>16</a:t>
            </a:r>
          </a:p>
          <a:p>
            <a:pPr>
              <a:buNone/>
            </a:pPr>
            <a:r>
              <a:rPr lang="en-IN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err="1" smtClean="0"/>
              <a:t>ensureCapacity</a:t>
            </a:r>
            <a:r>
              <a:rPr lang="en-IN" b="1" dirty="0" smtClean="0"/>
              <a:t>()</a:t>
            </a:r>
          </a:p>
          <a:p>
            <a:pPr algn="just"/>
            <a:r>
              <a:rPr lang="en-IN" dirty="0" smtClean="0"/>
              <a:t>It is used to preallocate room for a certain number of characters after a </a:t>
            </a:r>
            <a:r>
              <a:rPr lang="en-IN" dirty="0" err="1" smtClean="0"/>
              <a:t>StringBuffer</a:t>
            </a:r>
            <a:r>
              <a:rPr lang="en-IN" dirty="0" smtClean="0"/>
              <a:t> has been constructed.</a:t>
            </a:r>
          </a:p>
          <a:p>
            <a:pPr algn="just"/>
            <a:r>
              <a:rPr lang="en-IN" dirty="0" err="1" smtClean="0"/>
              <a:t>ensureCapacity</a:t>
            </a:r>
            <a:r>
              <a:rPr lang="en-IN" dirty="0" smtClean="0"/>
              <a:t>() set the size of the buffer.</a:t>
            </a:r>
          </a:p>
          <a:p>
            <a:pPr algn="just"/>
            <a:r>
              <a:rPr lang="en-IN" dirty="0" smtClean="0"/>
              <a:t>This is useful  if you know in advance that you will be appending a large </a:t>
            </a:r>
            <a:r>
              <a:rPr lang="en-IN" dirty="0" err="1" smtClean="0"/>
              <a:t>no.of</a:t>
            </a:r>
            <a:r>
              <a:rPr lang="en-IN" dirty="0" smtClean="0"/>
              <a:t> small strings to String Buffer.</a:t>
            </a:r>
          </a:p>
          <a:p>
            <a:pPr algn="just"/>
            <a:r>
              <a:rPr lang="en-IN" dirty="0" smtClean="0"/>
              <a:t>General form</a:t>
            </a:r>
          </a:p>
          <a:p>
            <a:pPr algn="just">
              <a:buNone/>
            </a:pPr>
            <a:r>
              <a:rPr lang="en-IN" dirty="0" smtClean="0"/>
              <a:t>    void </a:t>
            </a:r>
            <a:r>
              <a:rPr lang="en-IN" dirty="0" err="1" smtClean="0"/>
              <a:t>ensureCapacity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minCapacity</a:t>
            </a:r>
            <a:r>
              <a:rPr lang="en-IN" dirty="0" smtClean="0"/>
              <a:t>)</a:t>
            </a:r>
          </a:p>
          <a:p>
            <a:pPr algn="just">
              <a:buNone/>
            </a:pPr>
            <a:r>
              <a:rPr lang="en-IN" dirty="0" smtClean="0"/>
              <a:t>Here </a:t>
            </a:r>
            <a:r>
              <a:rPr lang="en-IN" dirty="0" err="1" smtClean="0"/>
              <a:t>minCapacity</a:t>
            </a:r>
            <a:r>
              <a:rPr lang="en-IN" dirty="0" smtClean="0"/>
              <a:t> specifies the minimum size of buffer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Ex:</a:t>
            </a:r>
          </a:p>
          <a:p>
            <a:pPr>
              <a:buNone/>
            </a:pPr>
            <a:r>
              <a:rPr lang="en-IN" sz="3000" dirty="0" smtClean="0"/>
              <a:t>class </a:t>
            </a:r>
            <a:r>
              <a:rPr lang="en-IN" sz="3000" dirty="0" err="1" smtClean="0"/>
              <a:t>StringBufferDemo</a:t>
            </a:r>
            <a:r>
              <a:rPr lang="en-IN" sz="3000" dirty="0" smtClean="0"/>
              <a:t>{    </a:t>
            </a:r>
          </a:p>
          <a:p>
            <a:pPr>
              <a:buNone/>
            </a:pPr>
            <a:r>
              <a:rPr lang="en-IN" sz="3000" dirty="0" smtClean="0"/>
              <a:t>public static void main(String </a:t>
            </a:r>
            <a:r>
              <a:rPr lang="en-IN" sz="3000" dirty="0" err="1" smtClean="0"/>
              <a:t>args</a:t>
            </a:r>
            <a:r>
              <a:rPr lang="en-IN" sz="3000" dirty="0" smtClean="0"/>
              <a:t>[]){       </a:t>
            </a:r>
          </a:p>
          <a:p>
            <a:pPr>
              <a:buNone/>
            </a:pPr>
            <a:r>
              <a:rPr lang="en-IN" sz="3000" dirty="0" smtClean="0"/>
              <a:t> </a:t>
            </a:r>
            <a:r>
              <a:rPr lang="en-IN" sz="3000" dirty="0" err="1" smtClean="0"/>
              <a:t>StringBuffer</a:t>
            </a:r>
            <a:r>
              <a:rPr lang="en-IN" sz="3000" dirty="0" smtClean="0"/>
              <a:t> s=new </a:t>
            </a:r>
            <a:r>
              <a:rPr lang="en-IN" sz="3000" dirty="0" err="1" smtClean="0"/>
              <a:t>StringBuffer</a:t>
            </a:r>
            <a:r>
              <a:rPr lang="en-IN" sz="3000" dirty="0" smtClean="0"/>
              <a:t>("hello");        </a:t>
            </a:r>
            <a:r>
              <a:rPr lang="en-IN" sz="3000" dirty="0" err="1" smtClean="0"/>
              <a:t>System.out.println</a:t>
            </a:r>
            <a:r>
              <a:rPr lang="en-IN" sz="3000" dirty="0" smtClean="0"/>
              <a:t>(s);        </a:t>
            </a:r>
          </a:p>
          <a:p>
            <a:pPr>
              <a:buNone/>
            </a:pPr>
            <a:r>
              <a:rPr lang="en-IN" sz="3000" dirty="0" err="1" smtClean="0"/>
              <a:t>System.out.println</a:t>
            </a:r>
            <a:r>
              <a:rPr lang="en-IN" sz="3000" dirty="0" smtClean="0"/>
              <a:t>(</a:t>
            </a:r>
            <a:r>
              <a:rPr lang="en-IN" sz="3000" dirty="0" err="1" smtClean="0"/>
              <a:t>s.length</a:t>
            </a:r>
            <a:r>
              <a:rPr lang="en-IN" sz="3000" dirty="0" smtClean="0"/>
              <a:t>());       </a:t>
            </a:r>
          </a:p>
          <a:p>
            <a:pPr>
              <a:buNone/>
            </a:pPr>
            <a:r>
              <a:rPr lang="en-IN" sz="3000" dirty="0" smtClean="0"/>
              <a:t> </a:t>
            </a:r>
            <a:r>
              <a:rPr lang="en-IN" sz="3000" dirty="0" err="1" smtClean="0"/>
              <a:t>System.out.println</a:t>
            </a:r>
            <a:r>
              <a:rPr lang="en-IN" sz="3000" dirty="0" smtClean="0"/>
              <a:t>(</a:t>
            </a:r>
            <a:r>
              <a:rPr lang="en-IN" sz="3000" dirty="0" err="1" smtClean="0"/>
              <a:t>s.capacity</a:t>
            </a:r>
            <a:r>
              <a:rPr lang="en-IN" sz="3000" dirty="0" smtClean="0"/>
              <a:t>());     </a:t>
            </a:r>
          </a:p>
          <a:p>
            <a:pPr>
              <a:buNone/>
            </a:pPr>
            <a:r>
              <a:rPr lang="en-IN" sz="3000" dirty="0" smtClean="0"/>
              <a:t>   </a:t>
            </a:r>
            <a:r>
              <a:rPr lang="en-IN" sz="3000" dirty="0" err="1" smtClean="0"/>
              <a:t>s.ensureCapacity</a:t>
            </a:r>
            <a:r>
              <a:rPr lang="en-IN" sz="3000" dirty="0" smtClean="0"/>
              <a:t>(70);        </a:t>
            </a:r>
          </a:p>
          <a:p>
            <a:pPr>
              <a:buNone/>
            </a:pPr>
            <a:r>
              <a:rPr lang="en-IN" sz="3000" dirty="0" err="1" smtClean="0"/>
              <a:t>System.out.println</a:t>
            </a:r>
            <a:r>
              <a:rPr lang="en-IN" sz="3000" dirty="0" smtClean="0"/>
              <a:t>(</a:t>
            </a:r>
            <a:r>
              <a:rPr lang="en-IN" sz="3000" dirty="0" err="1" smtClean="0"/>
              <a:t>s.capacity</a:t>
            </a:r>
            <a:r>
              <a:rPr lang="en-IN" sz="3000" dirty="0" smtClean="0"/>
              <a:t>());   </a:t>
            </a:r>
          </a:p>
          <a:p>
            <a:pPr>
              <a:buNone/>
            </a:pPr>
            <a:r>
              <a:rPr lang="en-IN" sz="3000" dirty="0" smtClean="0"/>
              <a:t>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hello</a:t>
            </a:r>
          </a:p>
          <a:p>
            <a:pPr>
              <a:buNone/>
            </a:pPr>
            <a:r>
              <a:rPr lang="en-IN" dirty="0" smtClean="0"/>
              <a:t>5</a:t>
            </a:r>
          </a:p>
          <a:p>
            <a:pPr>
              <a:buNone/>
            </a:pPr>
            <a:r>
              <a:rPr lang="en-IN" dirty="0" smtClean="0"/>
              <a:t>21</a:t>
            </a:r>
          </a:p>
          <a:p>
            <a:pPr>
              <a:buNone/>
            </a:pPr>
            <a:r>
              <a:rPr lang="en-IN" dirty="0" smtClean="0"/>
              <a:t>70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err="1" smtClean="0"/>
              <a:t>setLength</a:t>
            </a:r>
            <a:r>
              <a:rPr lang="en-IN" b="1" dirty="0" smtClean="0"/>
              <a:t>()</a:t>
            </a:r>
          </a:p>
          <a:p>
            <a:pPr algn="just"/>
            <a:r>
              <a:rPr lang="en-IN" dirty="0" smtClean="0"/>
              <a:t>To set length of the string within </a:t>
            </a:r>
            <a:r>
              <a:rPr lang="en-IN" dirty="0" err="1" smtClean="0"/>
              <a:t>aStringBuffer</a:t>
            </a:r>
            <a:r>
              <a:rPr lang="en-IN" dirty="0" smtClean="0"/>
              <a:t> object use </a:t>
            </a:r>
            <a:r>
              <a:rPr lang="en-IN" dirty="0" err="1" smtClean="0"/>
              <a:t>setLength</a:t>
            </a:r>
            <a:r>
              <a:rPr lang="en-IN" dirty="0" smtClean="0"/>
              <a:t>().</a:t>
            </a:r>
          </a:p>
          <a:p>
            <a:pPr algn="just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setLength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len</a:t>
            </a:r>
            <a:r>
              <a:rPr lang="en-IN" dirty="0" smtClean="0"/>
              <a:t>)</a:t>
            </a:r>
          </a:p>
          <a:p>
            <a:pPr algn="just">
              <a:buNone/>
            </a:pPr>
            <a:r>
              <a:rPr lang="en-IN" dirty="0" smtClean="0"/>
              <a:t>Here </a:t>
            </a:r>
            <a:r>
              <a:rPr lang="en-IN" dirty="0" err="1" smtClean="0"/>
              <a:t>len</a:t>
            </a:r>
            <a:r>
              <a:rPr lang="en-IN" dirty="0" smtClean="0"/>
              <a:t> specifies the length of the </a:t>
            </a:r>
            <a:r>
              <a:rPr lang="en-IN" dirty="0" err="1" smtClean="0"/>
              <a:t>string.This</a:t>
            </a:r>
            <a:r>
              <a:rPr lang="en-IN" dirty="0" smtClean="0"/>
              <a:t> value must be non negative.</a:t>
            </a:r>
          </a:p>
          <a:p>
            <a:pPr algn="just"/>
            <a:r>
              <a:rPr lang="en-IN" dirty="0" smtClean="0"/>
              <a:t> If the </a:t>
            </a:r>
            <a:r>
              <a:rPr lang="en-IN" dirty="0" err="1" smtClean="0"/>
              <a:t>newLength</a:t>
            </a:r>
            <a:r>
              <a:rPr lang="en-IN" dirty="0" smtClean="0"/>
              <a:t> passed as argument is less than the old length, the old length is changed to the </a:t>
            </a:r>
            <a:r>
              <a:rPr lang="en-IN" dirty="0" err="1" smtClean="0"/>
              <a:t>newLength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If the </a:t>
            </a:r>
            <a:r>
              <a:rPr lang="en-IN" dirty="0" err="1" smtClean="0"/>
              <a:t>newLength</a:t>
            </a:r>
            <a:r>
              <a:rPr lang="en-IN" dirty="0" smtClean="0"/>
              <a:t> passed as argument is greater than or equal to the old length, null characters (‘\u0000’) are appended at the end of old sequence so that length becomes the </a:t>
            </a:r>
            <a:r>
              <a:rPr lang="en-IN" dirty="0" err="1" smtClean="0"/>
              <a:t>newLength</a:t>
            </a:r>
            <a:r>
              <a:rPr lang="en-IN" dirty="0" smtClean="0"/>
              <a:t> argument.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StringBufferDemo</a:t>
            </a:r>
            <a:r>
              <a:rPr lang="en-IN" dirty="0" smtClean="0"/>
              <a:t>{   </a:t>
            </a:r>
          </a:p>
          <a:p>
            <a:pPr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      </a:t>
            </a:r>
          </a:p>
          <a:p>
            <a:pPr>
              <a:buNone/>
            </a:pPr>
            <a:r>
              <a:rPr lang="en-IN" dirty="0" err="1" smtClean="0"/>
              <a:t>StringBuffer</a:t>
            </a:r>
            <a:r>
              <a:rPr lang="en-IN" dirty="0" smtClean="0"/>
              <a:t> s=new </a:t>
            </a:r>
            <a:r>
              <a:rPr lang="en-IN" dirty="0" err="1" smtClean="0"/>
              <a:t>StringBuffer</a:t>
            </a:r>
            <a:r>
              <a:rPr lang="en-IN" dirty="0" smtClean="0"/>
              <a:t>("welcome to java");      </a:t>
            </a:r>
            <a:r>
              <a:rPr lang="en-IN" dirty="0" err="1" smtClean="0"/>
              <a:t>System.out.println</a:t>
            </a:r>
            <a:r>
              <a:rPr lang="en-IN" dirty="0" smtClean="0"/>
              <a:t>(s);       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s.length</a:t>
            </a:r>
            <a:r>
              <a:rPr lang="en-IN" dirty="0" smtClean="0"/>
              <a:t>());        </a:t>
            </a:r>
          </a:p>
          <a:p>
            <a:pPr>
              <a:buNone/>
            </a:pPr>
            <a:r>
              <a:rPr lang="en-IN" dirty="0" err="1" smtClean="0"/>
              <a:t>s.setLength</a:t>
            </a:r>
            <a:r>
              <a:rPr lang="en-IN" dirty="0" smtClean="0"/>
              <a:t>(20);       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(s);  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s.setLength</a:t>
            </a:r>
            <a:r>
              <a:rPr lang="en-IN" dirty="0" smtClean="0"/>
              <a:t>(10);       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(s);   </a:t>
            </a:r>
          </a:p>
          <a:p>
            <a:pPr>
              <a:buNone/>
            </a:pP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Output</a:t>
            </a:r>
          </a:p>
          <a:p>
            <a:pPr>
              <a:buNone/>
            </a:pPr>
            <a:r>
              <a:rPr lang="en-IN" dirty="0" smtClean="0"/>
              <a:t>welcome to java</a:t>
            </a:r>
          </a:p>
          <a:p>
            <a:pPr>
              <a:buNone/>
            </a:pPr>
            <a:r>
              <a:rPr lang="en-IN" dirty="0" smtClean="0"/>
              <a:t>15</a:t>
            </a:r>
          </a:p>
          <a:p>
            <a:pPr>
              <a:buNone/>
            </a:pPr>
            <a:r>
              <a:rPr lang="en-IN" dirty="0" smtClean="0"/>
              <a:t>welcome to java.....</a:t>
            </a:r>
          </a:p>
          <a:p>
            <a:pPr>
              <a:buNone/>
            </a:pPr>
            <a:r>
              <a:rPr lang="en-IN" dirty="0" smtClean="0"/>
              <a:t>welcome to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err="1" smtClean="0"/>
              <a:t>charAt</a:t>
            </a:r>
            <a:r>
              <a:rPr lang="en-IN" b="1" dirty="0" smtClean="0"/>
              <a:t>() and </a:t>
            </a:r>
            <a:r>
              <a:rPr lang="en-IN" b="1" dirty="0" err="1" smtClean="0"/>
              <a:t>setCharAt</a:t>
            </a:r>
            <a:r>
              <a:rPr lang="en-IN" b="1" dirty="0" smtClean="0"/>
              <a:t>()</a:t>
            </a:r>
          </a:p>
          <a:p>
            <a:pPr algn="just"/>
            <a:r>
              <a:rPr lang="en-IN" dirty="0" smtClean="0"/>
              <a:t> The value of a single character can be obtained from a </a:t>
            </a:r>
            <a:r>
              <a:rPr lang="en-IN" dirty="0" err="1" smtClean="0"/>
              <a:t>StringBuffer</a:t>
            </a:r>
            <a:r>
              <a:rPr lang="en-IN" dirty="0" smtClean="0"/>
              <a:t> using </a:t>
            </a:r>
            <a:r>
              <a:rPr lang="en-IN" dirty="0" err="1" smtClean="0"/>
              <a:t>charAt</a:t>
            </a:r>
            <a:r>
              <a:rPr lang="en-IN" dirty="0" smtClean="0"/>
              <a:t>() method.</a:t>
            </a:r>
          </a:p>
          <a:p>
            <a:pPr algn="just"/>
            <a:r>
              <a:rPr lang="en-IN" dirty="0" smtClean="0"/>
              <a:t>The value of a character can be set within a </a:t>
            </a:r>
            <a:r>
              <a:rPr lang="en-IN" dirty="0" err="1" smtClean="0"/>
              <a:t>StringBuffer</a:t>
            </a:r>
            <a:r>
              <a:rPr lang="en-IN" dirty="0" smtClean="0"/>
              <a:t> using </a:t>
            </a:r>
            <a:r>
              <a:rPr lang="en-IN" dirty="0" err="1" smtClean="0"/>
              <a:t>setCharAt</a:t>
            </a:r>
            <a:r>
              <a:rPr lang="en-IN" dirty="0" smtClean="0"/>
              <a:t>() method.</a:t>
            </a:r>
          </a:p>
          <a:p>
            <a:pPr algn="just">
              <a:buNone/>
            </a:pPr>
            <a:r>
              <a:rPr lang="en-IN" dirty="0" smtClean="0"/>
              <a:t>general forms are:</a:t>
            </a:r>
          </a:p>
          <a:p>
            <a:pPr algn="just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char </a:t>
            </a:r>
            <a:r>
              <a:rPr lang="en-IN" dirty="0" err="1" smtClean="0">
                <a:solidFill>
                  <a:srgbClr val="FF0000"/>
                </a:solidFill>
              </a:rPr>
              <a:t>charAt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where)</a:t>
            </a:r>
          </a:p>
          <a:p>
            <a:pPr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void </a:t>
            </a:r>
            <a:r>
              <a:rPr lang="en-IN" dirty="0" err="1" smtClean="0">
                <a:solidFill>
                  <a:srgbClr val="FF0000"/>
                </a:solidFill>
              </a:rPr>
              <a:t>setCharAt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where,char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IN" dirty="0" smtClean="0"/>
              <a:t> Here where specifies the index of the character being obtained and where must be nonnegative.</a:t>
            </a:r>
          </a:p>
          <a:p>
            <a:pPr algn="just"/>
            <a:r>
              <a:rPr lang="en-IN" dirty="0" smtClean="0"/>
              <a:t>Ch specifies the new value of that character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StringBufferDemo</a:t>
            </a:r>
            <a:r>
              <a:rPr lang="en-IN" dirty="0" smtClean="0"/>
              <a:t>{   </a:t>
            </a:r>
          </a:p>
          <a:p>
            <a:pPr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   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StringBuffer</a:t>
            </a:r>
            <a:r>
              <a:rPr lang="en-IN" dirty="0" smtClean="0"/>
              <a:t> s=new </a:t>
            </a:r>
            <a:r>
              <a:rPr lang="en-IN" dirty="0" err="1" smtClean="0"/>
              <a:t>StringBuffer</a:t>
            </a:r>
            <a:r>
              <a:rPr lang="en-IN" dirty="0" smtClean="0"/>
              <a:t>("welcome to java");        </a:t>
            </a:r>
            <a:r>
              <a:rPr lang="en-IN" dirty="0" err="1" smtClean="0"/>
              <a:t>System.out.println</a:t>
            </a:r>
            <a:r>
              <a:rPr lang="en-IN" dirty="0" smtClean="0"/>
              <a:t>(s);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charAt</a:t>
            </a:r>
            <a:r>
              <a:rPr lang="en-IN" dirty="0" smtClean="0"/>
              <a:t> 2 is " +</a:t>
            </a:r>
            <a:r>
              <a:rPr lang="en-IN" dirty="0" err="1" smtClean="0"/>
              <a:t>s.charAt</a:t>
            </a:r>
            <a:r>
              <a:rPr lang="en-IN" dirty="0" smtClean="0"/>
              <a:t>(8));        </a:t>
            </a:r>
            <a:r>
              <a:rPr lang="en-IN" dirty="0" err="1" smtClean="0"/>
              <a:t>s.setCharAt</a:t>
            </a:r>
            <a:r>
              <a:rPr lang="en-IN" dirty="0" smtClean="0"/>
              <a:t>(8,'T');  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(s);    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welcome to java</a:t>
            </a:r>
          </a:p>
          <a:p>
            <a:pPr>
              <a:buNone/>
            </a:pPr>
            <a:r>
              <a:rPr lang="en-IN" dirty="0" err="1" smtClean="0"/>
              <a:t>charAt</a:t>
            </a:r>
            <a:r>
              <a:rPr lang="en-IN" dirty="0" smtClean="0"/>
              <a:t> 2 is t</a:t>
            </a:r>
          </a:p>
          <a:p>
            <a:pPr>
              <a:buNone/>
            </a:pPr>
            <a:r>
              <a:rPr lang="en-IN" dirty="0" smtClean="0"/>
              <a:t>welcome To java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11CBFF-9C95-4688-A7E1-AF190066E4C9}"/>
</file>

<file path=customXml/itemProps2.xml><?xml version="1.0" encoding="utf-8"?>
<ds:datastoreItem xmlns:ds="http://schemas.openxmlformats.org/officeDocument/2006/customXml" ds:itemID="{C53298F7-2AA3-4FDF-AB53-D9B3B91C81DE}"/>
</file>

<file path=customXml/itemProps3.xml><?xml version="1.0" encoding="utf-8"?>
<ds:datastoreItem xmlns:ds="http://schemas.openxmlformats.org/officeDocument/2006/customXml" ds:itemID="{8F26CD8E-BEEE-4584-BD2C-24BEEC425332}"/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1212</Words>
  <Application>Microsoft Office PowerPoint</Application>
  <PresentationFormat>On-screen Show (4:3)</PresentationFormat>
  <Paragraphs>239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srishti ranjan</cp:lastModifiedBy>
  <cp:revision>72</cp:revision>
  <dcterms:created xsi:type="dcterms:W3CDTF">2006-08-16T00:00:00Z</dcterms:created>
  <dcterms:modified xsi:type="dcterms:W3CDTF">2022-12-19T08:57:01Z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