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6" r:id="rId19"/>
  </p:sldMasterIdLst>
  <p:sldIdLst>
    <p:sldId id="256" r:id="rId21"/>
    <p:sldId id="257" r:id="rId22"/>
    <p:sldId id="263" r:id="rId23"/>
    <p:sldId id="258" r:id="rId24"/>
    <p:sldId id="269" r:id="rId25"/>
    <p:sldId id="270" r:id="rId26"/>
    <p:sldId id="264" r:id="rId27"/>
    <p:sldId id="262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65" r:id="rId40"/>
    <p:sldId id="267" r:id="rId41"/>
    <p:sldId id="261" r:id="rId42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  <p:embeddedFontLst>
    <p:embeddedFont>
      <p:font typeface="-윤고딕340" panose="02030504000101010101" pitchFamily="18" charset="-127">
        <p:regular r:id="rId7"/>
      </p:font>
    </p:embeddedFont>
    <p:embeddedFont>
      <p:font typeface="-윤고딕360" panose="02030504000101010101" pitchFamily="18" charset="-127">
        <p:regular r:id="rId4"/>
      </p:font>
    </p:embeddedFont>
    <p:embeddedFont>
      <p:font typeface="-윤고딕320" panose="02030504000101010101" pitchFamily="18" charset="-127">
        <p:regular r:id="rId3"/>
      </p:font>
    </p:embeddedFont>
    <p:embeddedFont>
      <p:font typeface="맑은 고딕" panose="020B0503020000020004" pitchFamily="50" charset="-127">
        <p:regular r:id="rId2"/>
        <p:bold r:id="rId1"/>
      </p:font>
    </p:embeddedFont>
    <p:embeddedFont>
      <p:font typeface="Impact" panose="020B0806030902050204" pitchFamily="34" charset="0">
        <p:regular r:id="rId6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-1644" y="-84"/>
      </p:cViewPr>
      <p:guideLst>
        <p:guide orient="horz" pos="215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5.fntdata"></Relationship><Relationship Id="rId2" Type="http://schemas.openxmlformats.org/officeDocument/2006/relationships/font" Target="fonts/font4.fntdata"></Relationship><Relationship Id="rId3" Type="http://schemas.openxmlformats.org/officeDocument/2006/relationships/font" Target="fonts/font3.fntdata"></Relationship><Relationship Id="rId4" Type="http://schemas.openxmlformats.org/officeDocument/2006/relationships/font" Target="fonts/font2.fntdata"></Relationship><Relationship Id="rId5" Type="http://schemas.openxmlformats.org/officeDocument/2006/relationships/tableStyles" Target="tableStyles.xml"></Relationship><Relationship Id="rId6" Type="http://schemas.openxmlformats.org/officeDocument/2006/relationships/font" Target="fonts/font6.fntdata"></Relationship><Relationship Id="rId7" Type="http://schemas.openxmlformats.org/officeDocument/2006/relationships/font" Target="fonts/font1.fntdata"></Relationship><Relationship Id="rId19" Type="http://schemas.openxmlformats.org/officeDocument/2006/relationships/slideMaster" Target="slideMasters/slideMaster1.xml"></Relationship><Relationship Id="rId20" Type="http://schemas.openxmlformats.org/officeDocument/2006/relationships/theme" Target="theme/theme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37" Type="http://schemas.openxmlformats.org/officeDocument/2006/relationships/slide" Target="slides/slide17.xml"></Relationship><Relationship Id="rId38" Type="http://schemas.openxmlformats.org/officeDocument/2006/relationships/slide" Target="slides/slide18.xml"></Relationship><Relationship Id="rId39" Type="http://schemas.openxmlformats.org/officeDocument/2006/relationships/slide" Target="slides/slide19.xml"></Relationship><Relationship Id="rId40" Type="http://schemas.openxmlformats.org/officeDocument/2006/relationships/slide" Target="slides/slide20.xml"></Relationship><Relationship Id="rId41" Type="http://schemas.openxmlformats.org/officeDocument/2006/relationships/slide" Target="slides/slide21.xml"></Relationship><Relationship Id="rId42" Type="http://schemas.openxmlformats.org/officeDocument/2006/relationships/slide" Target="slides/slide22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0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1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4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3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4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7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4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3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3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hyperlink" Target="http://www.google.co.kr/url?sa=i&amp;rct=j&amp;q=&amp;esrc=s&amp;frm=1&amp;source=images&amp;cd=&amp;cad=rja&amp;docid=eoGYd-8wYJVsUM&amp;tbnid=ZgDURLf7-gf-uM:&amp;ved=0CAUQjRw&amp;url=http://www.technologyguide.com/news/android-leads-in-global-tablet-sales-for-q2-beats-apple-ios/&amp;ei=UvZ4Up7YBuytiQfg0IG4Dg&amp;bvm=bv.55980276,d.aGc&amp;psig=AFQjCNGnBi36Jc_atUkJOS9IPrB5kXaQmQ&amp;ust=1383745474864609" TargetMode="External"></Relationship><Relationship Id="rId4" Type="http://schemas.openxmlformats.org/officeDocument/2006/relationships/hyperlink" Target="http://www.google.co.kr/url?sa=i&amp;rct=j&amp;q=&amp;esrc=s&amp;frm=1&amp;source=images&amp;cd=&amp;cad=rja&amp;docid=eoGYd-8wYJVsUM&amp;tbnid=ZgDURLf7-gf-uM:&amp;ved=0CAUQjRw&amp;url=http://www.technologyguide.com/news/android-leads-in-global-tablet-sales-for-q2-beats-apple-ios/&amp;ei=UvZ4Up7YBuytiQfg0IG4Dg&amp;bvm=bv.55980276,d.aGc&amp;psig=AFQjCNGnBi36Jc_atUkJOS9IPrB5kXaQmQ&amp;ust=1383745474864609" TargetMode="External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image" Target="../media/fImage366042541942.png"></Relationship><Relationship Id="rId4" Type="http://schemas.openxmlformats.org/officeDocument/2006/relationships/image" Target="../media/fImage720992554827.png"></Relationship><Relationship Id="rId5" Type="http://schemas.openxmlformats.org/officeDocument/2006/relationships/image" Target="../media/fImage482152565436.png"></Relationship><Relationship Id="rId6" Type="http://schemas.openxmlformats.org/officeDocument/2006/relationships/image" Target="../media/fImage866092572391.png"></Relationship><Relationship Id="rId7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1152132584604.png"></Relationship><Relationship Id="rId4" Type="http://schemas.openxmlformats.org/officeDocument/2006/relationships/image" Target="../media/fImage108206259390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49825260153.png"></Relationship><Relationship Id="rId4" Type="http://schemas.openxmlformats.org/officeDocument/2006/relationships/image" Target="../media/fImage118333261292.png"></Relationship><Relationship Id="rId5" Type="http://schemas.openxmlformats.org/officeDocument/2006/relationships/image" Target="../media/fImage1697222622382.png"></Relationship><Relationship Id="rId6" Type="http://schemas.openxmlformats.org/officeDocument/2006/relationships/image" Target="../media/fImage955022637421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1252762728716.png"></Relationship><Relationship Id="rId4" Type="http://schemas.openxmlformats.org/officeDocument/2006/relationships/image" Target="../media/fImage1624022739718.png"></Relationship><Relationship Id="rId5" Type="http://schemas.openxmlformats.org/officeDocument/2006/relationships/image" Target="../media/fImage1695262749895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367442995447.png"></Relationship><Relationship Id="rId4" Type="http://schemas.openxmlformats.org/officeDocument/2006/relationships/image" Target="../media/fImage682283001726.png"></Relationship><Relationship Id="rId5" Type="http://schemas.openxmlformats.org/officeDocument/2006/relationships/image" Target="../media/fImage1053583014771.png"></Relationship><Relationship Id="rId6" Type="http://schemas.openxmlformats.org/officeDocument/2006/relationships/image" Target="../media/fImage378620302153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925803031869.png"></Relationship><Relationship Id="rId4" Type="http://schemas.openxmlformats.org/officeDocument/2006/relationships/image" Target="../media/fImage723493049912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384323475667.png"></Relationship><Relationship Id="rId4" Type="http://schemas.openxmlformats.org/officeDocument/2006/relationships/image" Target="../media/fImage764343486299.png"></Relationship><Relationship Id="rId5" Type="http://schemas.openxmlformats.org/officeDocument/2006/relationships/image" Target="../media/fImage1482173497035.png"></Relationship><Relationship Id="rId6" Type="http://schemas.openxmlformats.org/officeDocument/2006/relationships/image" Target="../media/fImage383023509894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576393518703.png"></Relationship><Relationship Id="rId4" Type="http://schemas.openxmlformats.org/officeDocument/2006/relationships/image" Target="../media/fImage444903523811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532953531322.png"></Relationship><Relationship Id="rId4" Type="http://schemas.openxmlformats.org/officeDocument/2006/relationships/image" Target="../media/fImage48754354333.png"></Relationship><Relationship Id="rId5" Type="http://schemas.openxmlformats.org/officeDocument/2006/relationships/image" Target="../media/fImage1629563557673.png"></Relationship><Relationship Id="rId6" Type="http://schemas.openxmlformats.org/officeDocument/2006/relationships/image" Target="../media/fImage583583564664.png"></Relationship><Relationship Id="rId7" Type="http://schemas.openxmlformats.org/officeDocument/2006/relationships/image" Target="../media/fImage647473575141.png"></Relationship><Relationship Id="rId8" Type="http://schemas.openxmlformats.org/officeDocument/2006/relationships/image" Target="../media/fImage1124443587711.png"></Relationship><Relationship Id="rId9" Type="http://schemas.openxmlformats.org/officeDocument/2006/relationships/image" Target="../media/fImage1396683598253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408113606868.png"></Relationship><Relationship Id="rId4" Type="http://schemas.openxmlformats.org/officeDocument/2006/relationships/image" Target="../media/fImage137451361554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5.jpeg"></Relationship><Relationship Id="rId2" Type="http://schemas.openxmlformats.org/officeDocument/2006/relationships/hyperlink" Target="http://www.google.co.kr/url?sa=i&amp;rct=j&amp;q=&amp;esrc=s&amp;frm=1&amp;source=images&amp;cd=&amp;cad=rja&amp;docid=3Ca0RaGvwa8JYM&amp;tbnid=mrMHlnl2xzQiZM:&amp;ved=0CAUQjRw&amp;url=http://gigglehd.com/zbxe/9928871&amp;ei=GPd4UrHLJqyIiQe1wIGQBw&amp;bvm=bv.55980276,d.aGc&amp;psig=AFQjCNGnBi36Jc_atUkJOS9IPrB5kXaQmQ&amp;ust=1383745474864609" TargetMode="External"></Relationship><Relationship Id="rId4" Type="http://schemas.openxmlformats.org/officeDocument/2006/relationships/hyperlink" Target="http://www.google.co.kr/url?sa=i&amp;rct=j&amp;q=&amp;esrc=s&amp;frm=1&amp;source=images&amp;cd=&amp;cad=rja&amp;docid=3Ca0RaGvwa8JYM&amp;tbnid=mrMHlnl2xzQiZM:&amp;ved=0CAUQjRw&amp;url=http://gigglehd.com/zbxe/9928871&amp;ei=GPd4UrHLJqyIiQe1wIGQBw&amp;bvm=bv.55980276,d.aGc&amp;psig=AFQjCNGnBi36Jc_atUkJOS9IPrB5kXaQmQ&amp;ust=1383745474864609" TargetMode="External"></Relationship><Relationship Id="rId5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1083518741.png"></Relationship><Relationship Id="rId4" Type="http://schemas.openxmlformats.org/officeDocument/2006/relationships/image" Target="../media/fImage75941888467.png"></Relationship><Relationship Id="rId5" Type="http://schemas.openxmlformats.org/officeDocument/2006/relationships/image" Target="../media/fImage87891896334.png"></Relationship><Relationship Id="rId6" Type="http://schemas.openxmlformats.org/officeDocument/2006/relationships/image" Target="../media/fImage212411906500.png"></Relationship><Relationship Id="rId7" Type="http://schemas.openxmlformats.org/officeDocument/2006/relationships/image" Target="../media/fImage439531919169.png"></Relationship><Relationship Id="rId8" Type="http://schemas.openxmlformats.org/officeDocument/2006/relationships/image" Target="../media/fImage694991925724.png"></Relationship><Relationship Id="rId9" Type="http://schemas.openxmlformats.org/officeDocument/2006/relationships/image" Target="../media/fImage99931931478.png"></Relationship><Relationship Id="rId10" Type="http://schemas.openxmlformats.org/officeDocument/2006/relationships/image" Target="../media/fImage301311949358.png"></Relationship><Relationship Id="rId11" Type="http://schemas.openxmlformats.org/officeDocument/2006/relationships/image" Target="../media/fImage147321956962.png"></Relationship><Relationship Id="rId12" Type="http://schemas.openxmlformats.org/officeDocument/2006/relationships/image" Target="../media/fImage127221964464.png"></Relationship><Relationship Id="rId13" Type="http://schemas.openxmlformats.org/officeDocument/2006/relationships/image" Target="../media/fImage162581975705.png"></Relationship><Relationship Id="rId14" Type="http://schemas.openxmlformats.org/officeDocument/2006/relationships/image" Target="../media/fImage122701988145.png"></Relationship><Relationship Id="rId15" Type="http://schemas.openxmlformats.org/officeDocument/2006/relationships/image" Target="../media/fImage159701993281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image" Target="../media/fImage723642256827.png"></Relationship><Relationship Id="rId4" Type="http://schemas.openxmlformats.org/officeDocument/2006/relationships/hyperlink" Target="https://github.com/Ksm01-github/android" TargetMode="External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321492419961.png"></Relationship><Relationship Id="rId4" Type="http://schemas.openxmlformats.org/officeDocument/2006/relationships/image" Target="../media/fImage109246242491.png"></Relationship><Relationship Id="rId5" Type="http://schemas.openxmlformats.org/officeDocument/2006/relationships/image" Target="../media/fImage44725243299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 rot="0">
            <a:off x="6165850" y="3200400"/>
            <a:ext cx="274764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rgbClr val="99CC00">
                    <a:alpha val="98910"/>
                  </a:srgb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rgbClr val="99CC00">
                    <a:alpha val="98910"/>
                  </a:srgbClr>
                </a:solidFill>
                <a:latin typeface="-윤고딕340" charset="0"/>
                <a:ea typeface="-윤고딕340" charset="0"/>
              </a:rPr>
              <a:t>02040363 </a:t>
            </a:r>
            <a:r>
              <a:rPr lang="ko-KR" altLang="ko-KR" sz="2400">
                <a:solidFill>
                  <a:srgbClr val="99CC00">
                    <a:alpha val="98910"/>
                  </a:srgbClr>
                </a:solidFill>
                <a:latin typeface="-윤고딕340" charset="0"/>
                <a:ea typeface="-윤고딕340" charset="0"/>
              </a:rPr>
              <a:t>김성민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707765" y="2348865"/>
            <a:ext cx="5436235" cy="1452245"/>
          </a:xfrm>
          <a:custGeom>
            <a:avLst/>
            <a:gdLst>
              <a:gd name="connsiteX0" fmla="*/ 708212 w 5217459"/>
              <a:gd name="connsiteY0" fmla="*/ 0 h 1452282"/>
              <a:gd name="connsiteX1" fmla="*/ 0 w 5217459"/>
              <a:gd name="connsiteY1" fmla="*/ 1452282 h 1452282"/>
              <a:gd name="connsiteX2" fmla="*/ 5217459 w 5217459"/>
              <a:gd name="connsiteY2" fmla="*/ 1452282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7459" h="1452282">
                <a:moveTo>
                  <a:pt x="708212" y="0"/>
                </a:moveTo>
                <a:lnTo>
                  <a:pt x="0" y="1452282"/>
                </a:lnTo>
                <a:lnTo>
                  <a:pt x="5217459" y="1452282"/>
                </a:lnTo>
              </a:path>
            </a:pathLst>
          </a:cu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6475730" y="4711065"/>
            <a:ext cx="145605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r">
              <a:buFontTx/>
              <a:buNone/>
            </a:pPr>
            <a:r>
              <a:rPr lang="ko-KR" altLang="ko-KR" sz="20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2</a:t>
            </a:r>
            <a:r>
              <a:rPr lang="ko-KR" altLang="ko-KR" sz="20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024.05.13</a:t>
            </a:r>
            <a:endParaRPr lang="ko-KR" altLang="en-US" sz="20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5940425" y="4293235"/>
            <a:ext cx="3203575" cy="869315"/>
          </a:xfrm>
          <a:custGeom>
            <a:avLst/>
            <a:gdLst>
              <a:gd name="connsiteX0" fmla="*/ 708212 w 5217459"/>
              <a:gd name="connsiteY0" fmla="*/ 0 h 1452282"/>
              <a:gd name="connsiteX1" fmla="*/ 0 w 5217459"/>
              <a:gd name="connsiteY1" fmla="*/ 1452282 h 1452282"/>
              <a:gd name="connsiteX2" fmla="*/ 5217459 w 5217459"/>
              <a:gd name="connsiteY2" fmla="*/ 1452282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7459" h="1452282">
                <a:moveTo>
                  <a:pt x="708212" y="0"/>
                </a:moveTo>
                <a:lnTo>
                  <a:pt x="0" y="1452282"/>
                </a:lnTo>
                <a:lnTo>
                  <a:pt x="5217459" y="1452282"/>
                </a:lnTo>
              </a:path>
            </a:pathLst>
          </a:cu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51250" y="3744595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83275" y="5105400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57040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/>
          </p:cNvSpPr>
          <p:nvPr/>
        </p:nvSpPr>
        <p:spPr>
          <a:xfrm rot="0">
            <a:off x="7145020" y="2675890"/>
            <a:ext cx="1362075" cy="4006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r">
              <a:buFontTx/>
              <a:buNone/>
            </a:pPr>
            <a:r>
              <a:rPr lang="en-US" altLang="ko-KR" sz="2000">
                <a:solidFill>
                  <a:srgbClr val="99CC00">
                    <a:alpha val="98910"/>
                  </a:srgbClr>
                </a:solidFill>
                <a:latin typeface="-윤고딕360" charset="0"/>
                <a:ea typeface="-윤고딕360" charset="0"/>
              </a:rPr>
              <a:t>ANDROID</a:t>
            </a:r>
            <a:endParaRPr lang="ko-KR" altLang="en-US" sz="2000">
              <a:solidFill>
                <a:srgbClr val="99CC00">
                  <a:alpha val="98910"/>
                </a:srgbClr>
              </a:solidFill>
              <a:latin typeface="-윤고딕360" charset="0"/>
              <a:ea typeface="-윤고딕36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6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7379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024.03.11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54" descr="C:/Users/Ksm/AppData/Roaming/PolarisOffice/ETemp/18172_22620640/fImage36604254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1925" y="843915"/>
            <a:ext cx="4288155" cy="2402840"/>
          </a:xfrm>
          <a:prstGeom prst="rect"/>
          <a:noFill/>
        </p:spPr>
      </p:pic>
      <p:pic>
        <p:nvPicPr>
          <p:cNvPr id="13" name="그림 5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6280" y="484505"/>
            <a:ext cx="3317240" cy="2374900"/>
          </a:xfrm>
          <a:prstGeom prst="rect"/>
          <a:noFill/>
        </p:spPr>
      </p:pic>
      <p:pic>
        <p:nvPicPr>
          <p:cNvPr id="14" name="그림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6385" y="3526790"/>
            <a:ext cx="3506470" cy="2407920"/>
          </a:xfrm>
          <a:prstGeom prst="rect"/>
          <a:noFill/>
        </p:spPr>
      </p:pic>
      <p:pic>
        <p:nvPicPr>
          <p:cNvPr id="15" name="그림 5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5180" y="3128010"/>
            <a:ext cx="2937510" cy="2948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220980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.03.11 -2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58" descr="C:/Users/Ksm/AppData/Roaming/PolarisOffice/ETemp/20436_21569816/fImage11521325846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735" y="1038225"/>
            <a:ext cx="3636010" cy="3736975"/>
          </a:xfrm>
          <a:prstGeom prst="rect"/>
          <a:noFill/>
        </p:spPr>
      </p:pic>
      <p:pic>
        <p:nvPicPr>
          <p:cNvPr id="13" name="그림 59" descr="C:/Users/Ksm/AppData/Roaming/PolarisOffice/ETemp/20436_21569816/fImage108206259390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87925" y="1157605"/>
            <a:ext cx="3573780" cy="34950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7379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024.03.18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60" descr="C:/Users/Ksm/AppData/Roaming/PolarisOffice/ETemp/20436_21569816/fImage49825260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15" y="898525"/>
            <a:ext cx="4230370" cy="2825750"/>
          </a:xfrm>
          <a:prstGeom prst="rect"/>
          <a:noFill/>
        </p:spPr>
      </p:pic>
      <p:pic>
        <p:nvPicPr>
          <p:cNvPr id="13" name="그림 61" descr="C:/Users/Ksm/AppData/Roaming/PolarisOffice/ETemp/20436_21569816/fImage118333261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67350" y="523875"/>
            <a:ext cx="2492375" cy="3160395"/>
          </a:xfrm>
          <a:prstGeom prst="rect"/>
          <a:noFill/>
        </p:spPr>
      </p:pic>
      <p:pic>
        <p:nvPicPr>
          <p:cNvPr id="14" name="그림 62" descr="C:/Users/Ksm/AppData/Roaming/PolarisOffice/ETemp/20436_21569816/fImage169722262238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205" y="3854450"/>
            <a:ext cx="2212340" cy="2550160"/>
          </a:xfrm>
          <a:prstGeom prst="rect"/>
          <a:noFill/>
        </p:spPr>
      </p:pic>
      <p:pic>
        <p:nvPicPr>
          <p:cNvPr id="15" name="그림 63" descr="C:/Users/Ksm/AppData/Roaming/PolarisOffice/ETemp/20436_21569816/fImage95502263742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4365" y="3870325"/>
            <a:ext cx="2432050" cy="2534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220980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.03.1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8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 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-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65" descr="C:/Users/Ksm/AppData/Roaming/PolarisOffice/ETemp/20436_21569816/fImage12527627287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715" y="1041400"/>
            <a:ext cx="3862705" cy="4775200"/>
          </a:xfrm>
          <a:prstGeom prst="rect"/>
          <a:noFill/>
        </p:spPr>
      </p:pic>
      <p:pic>
        <p:nvPicPr>
          <p:cNvPr id="13" name="그림 66" descr="C:/Users/Ksm/AppData/Roaming/PolarisOffice/ETemp/20436_21569816/fImage162402273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6580" y="523875"/>
            <a:ext cx="4151630" cy="2518410"/>
          </a:xfrm>
          <a:prstGeom prst="rect"/>
          <a:noFill/>
        </p:spPr>
      </p:pic>
      <p:pic>
        <p:nvPicPr>
          <p:cNvPr id="14" name="그림 67" descr="C:/Users/Ksm/AppData/Roaming/PolarisOffice/ETemp/20436_21569816/fImage16952627498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25315" y="3424555"/>
            <a:ext cx="4152265" cy="25006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7379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01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68" descr="C:/Users/Ksm/AppData/Roaming/PolarisOffice/ETemp/20436_21569816/fImage36744299544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3830" y="920115"/>
            <a:ext cx="3488055" cy="2421890"/>
          </a:xfrm>
          <a:prstGeom prst="rect"/>
          <a:noFill/>
        </p:spPr>
      </p:pic>
      <p:pic>
        <p:nvPicPr>
          <p:cNvPr id="13" name="그림 69" descr="C:/Users/Ksm/AppData/Roaming/PolarisOffice/ETemp/20436_21569816/fImage68228300172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9440" y="1040130"/>
            <a:ext cx="3768725" cy="2179955"/>
          </a:xfrm>
          <a:prstGeom prst="rect"/>
          <a:noFill/>
        </p:spPr>
      </p:pic>
      <p:pic>
        <p:nvPicPr>
          <p:cNvPr id="14" name="그림 70" descr="C:/Users/Ksm/AppData/Roaming/PolarisOffice/ETemp/20436_21569816/fImage105358301477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0190" y="3636010"/>
            <a:ext cx="3800475" cy="2640330"/>
          </a:xfrm>
          <a:prstGeom prst="rect"/>
          <a:noFill/>
        </p:spPr>
      </p:pic>
      <p:pic>
        <p:nvPicPr>
          <p:cNvPr id="15" name="그림 71" descr="C:/Users/Ksm/AppData/Roaming/PolarisOffice/ETemp/20436_21569816/fImage378620302153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0730" y="3518535"/>
            <a:ext cx="2638425" cy="31210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220980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1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 -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72" descr="C:/Users/Ksm/AppData/Roaming/PolarisOffice/ETemp/20436_21569816/fImage9258030318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9690" y="914400"/>
            <a:ext cx="5652770" cy="2510790"/>
          </a:xfrm>
          <a:prstGeom prst="rect"/>
          <a:noFill/>
        </p:spPr>
      </p:pic>
      <p:pic>
        <p:nvPicPr>
          <p:cNvPr id="13" name="그림 73" descr="C:/Users/Ksm/AppData/Roaming/PolarisOffice/ETemp/20436_21569816/fImage72349304991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9055" y="3792220"/>
            <a:ext cx="5692140" cy="20408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7379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08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74" descr="C:/Users/Ksm/AppData/Roaming/PolarisOffice/ETemp/20436_21569816/fImage3843234756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135" y="917575"/>
            <a:ext cx="7897495" cy="1874520"/>
          </a:xfrm>
          <a:prstGeom prst="rect"/>
          <a:noFill/>
        </p:spPr>
      </p:pic>
      <p:pic>
        <p:nvPicPr>
          <p:cNvPr id="13" name="그림 75" descr="C:/Users/Ksm/AppData/Roaming/PolarisOffice/ETemp/20436_21569816/fImage7643434862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5660" y="2928620"/>
            <a:ext cx="2797810" cy="3351530"/>
          </a:xfrm>
          <a:prstGeom prst="rect"/>
          <a:noFill/>
        </p:spPr>
      </p:pic>
      <p:pic>
        <p:nvPicPr>
          <p:cNvPr id="14" name="그림 76" descr="C:/Users/Ksm/AppData/Roaming/PolarisOffice/ETemp/20436_21569816/fImage14821734970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3160" y="2973705"/>
            <a:ext cx="2638425" cy="3261995"/>
          </a:xfrm>
          <a:prstGeom prst="rect"/>
          <a:noFill/>
        </p:spPr>
      </p:pic>
      <p:pic>
        <p:nvPicPr>
          <p:cNvPr id="15" name="그림 77" descr="C:/Users/Ksm/AppData/Roaming/PolarisOffice/ETemp/20436_21569816/fImage38302350989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245" y="2881630"/>
            <a:ext cx="3072765" cy="2999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220980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08 -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78" descr="C:/Users/Ksm/AppData/Roaming/PolarisOffice/ETemp/20436_21569816/fImage57639351870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8485" y="946150"/>
            <a:ext cx="4777740" cy="2479040"/>
          </a:xfrm>
          <a:prstGeom prst="rect"/>
          <a:noFill/>
        </p:spPr>
      </p:pic>
      <p:pic>
        <p:nvPicPr>
          <p:cNvPr id="13" name="그림 79" descr="C:/Users/Ksm/AppData/Roaming/PolarisOffice/ETemp/20436_21569816/fImage44490352381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605" y="3534410"/>
            <a:ext cx="4722495" cy="2698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84467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1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5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 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80" descr="C:/Users/Ksm/AppData/Roaming/PolarisOffice/ETemp/20436_21569816/fImage53295353132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230" y="915035"/>
            <a:ext cx="3417570" cy="2181860"/>
          </a:xfrm>
          <a:prstGeom prst="rect"/>
          <a:noFill/>
        </p:spPr>
      </p:pic>
      <p:pic>
        <p:nvPicPr>
          <p:cNvPr id="13" name="그림 81" descr="C:/Users/Ksm/AppData/Roaming/PolarisOffice/ETemp/20436_21569816/fImage4875435433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39210" y="485140"/>
            <a:ext cx="2001520" cy="2640330"/>
          </a:xfrm>
          <a:prstGeom prst="rect"/>
          <a:noFill/>
        </p:spPr>
      </p:pic>
      <p:pic>
        <p:nvPicPr>
          <p:cNvPr id="14" name="그림 82" descr="C:/Users/Ksm/AppData/Roaming/PolarisOffice/ETemp/20436_21569816/fImage162956355767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86220" y="524510"/>
            <a:ext cx="2171065" cy="2733675"/>
          </a:xfrm>
          <a:prstGeom prst="rect"/>
          <a:noFill/>
        </p:spPr>
      </p:pic>
      <p:pic>
        <p:nvPicPr>
          <p:cNvPr id="15" name="그림 83" descr="C:/Users/Ksm/AppData/Roaming/PolarisOffice/ETemp/20436_21569816/fImage5835835646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510" y="3423920"/>
            <a:ext cx="2014855" cy="2698115"/>
          </a:xfrm>
          <a:prstGeom prst="rect"/>
          <a:noFill/>
        </p:spPr>
      </p:pic>
      <p:pic>
        <p:nvPicPr>
          <p:cNvPr id="16" name="그림 84" descr="C:/Users/Ksm/AppData/Roaming/PolarisOffice/ETemp/20436_21569816/fImage6474735751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5225" y="3424555"/>
            <a:ext cx="2099945" cy="2783840"/>
          </a:xfrm>
          <a:prstGeom prst="rect"/>
          <a:noFill/>
        </p:spPr>
      </p:pic>
      <p:pic>
        <p:nvPicPr>
          <p:cNvPr id="17" name="그림 85" descr="C:/Users/Ksm/AppData/Roaming/PolarisOffice/ETemp/20436_21569816/fImage112444358771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000" y="3424555"/>
            <a:ext cx="1925955" cy="2785745"/>
          </a:xfrm>
          <a:prstGeom prst="rect"/>
          <a:noFill/>
        </p:spPr>
      </p:pic>
      <p:pic>
        <p:nvPicPr>
          <p:cNvPr id="18" name="그림 86" descr="C:/Users/Ksm/AppData/Roaming/PolarisOffice/ETemp/20436_21569816/fImage13966835982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5145" y="3658870"/>
            <a:ext cx="1592580" cy="2526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220980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1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5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 -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87" descr="C:/Users/Ksm/AppData/Roaming/PolarisOffice/ETemp/20436_21569816/fImage40811360686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8485" y="890905"/>
            <a:ext cx="7060565" cy="2105660"/>
          </a:xfrm>
          <a:prstGeom prst="rect"/>
          <a:noFill/>
        </p:spPr>
      </p:pic>
      <p:pic>
        <p:nvPicPr>
          <p:cNvPr id="13" name="그림 88" descr="C:/Users/Ksm/AppData/Roaming/PolarisOffice/ETemp/20436_21569816/fImage137451361554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3430" y="3283585"/>
            <a:ext cx="6764020" cy="2820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380230" y="3384550"/>
            <a:ext cx="41719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2</a:t>
            </a:r>
            <a:endParaRPr lang="ko-KR" altLang="en-US" sz="28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4780" y="4340225"/>
            <a:ext cx="44450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3</a:t>
            </a:r>
            <a:endParaRPr lang="ko-KR" altLang="en-US" sz="28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3450" y="5234940"/>
            <a:ext cx="310515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endParaRPr lang="ko-KR" altLang="en-US" sz="3600">
              <a:solidFill>
                <a:srgbClr val="99CC00">
                  <a:alpha val="98910"/>
                </a:srgbClr>
              </a:solidFill>
              <a:latin typeface="Impact" charset="0"/>
              <a:ea typeface="-윤고딕34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29660" y="2459355"/>
            <a:ext cx="36068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1</a:t>
            </a:r>
            <a:endParaRPr lang="ko-KR" altLang="en-US" sz="28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780155" y="2452370"/>
            <a:ext cx="5391150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67810" y="2499995"/>
            <a:ext cx="291020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프로젝트 앱 소개</a:t>
            </a:r>
            <a:endParaRPr lang="ko-KR" altLang="en-US" sz="28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572000" y="3357880"/>
            <a:ext cx="4598670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290" y="3404870"/>
            <a:ext cx="275780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깃허브 </a:t>
            </a:r>
            <a:r>
              <a:rPr lang="ko-KR" altLang="ko-KR" sz="28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작업 </a:t>
            </a:r>
            <a:r>
              <a:rPr lang="ko-KR" altLang="ko-KR" sz="28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정리</a:t>
            </a:r>
            <a:endParaRPr lang="ko-KR" altLang="en-US" sz="28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436235" y="4293235"/>
            <a:ext cx="3735070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6255" y="4340225"/>
            <a:ext cx="178625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본인 평가 </a:t>
            </a:r>
            <a:endParaRPr lang="ko-KR" altLang="en-US" sz="28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8" name="자유형 17"/>
          <p:cNvSpPr/>
          <p:nvPr/>
        </p:nvSpPr>
        <p:spPr>
          <a:xfrm flipH="1">
            <a:off x="0" y="908685"/>
            <a:ext cx="2915920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65225" y="920750"/>
            <a:ext cx="115824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40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목차</a:t>
            </a:r>
            <a:endParaRPr lang="ko-KR" altLang="en-US" sz="40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39720" y="1459865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45865" y="3024505"/>
            <a:ext cx="67945" cy="67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38345" y="3941445"/>
            <a:ext cx="67945" cy="67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413375" y="4876800"/>
            <a:ext cx="67945" cy="67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76640" y="-1905"/>
            <a:ext cx="467360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6115" y="6283325"/>
            <a:ext cx="8477885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-1905"/>
            <a:ext cx="8604250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283325"/>
            <a:ext cx="539750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8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11955" y="2459355"/>
            <a:ext cx="78232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3</a:t>
            </a:r>
            <a:endParaRPr lang="ko-KR" altLang="en-US" sz="72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356100" y="2348865"/>
            <a:ext cx="4787900" cy="1452245"/>
          </a:xfrm>
          <a:custGeom>
            <a:avLst/>
            <a:gdLst>
              <a:gd name="connsiteX0" fmla="*/ 708212 w 5217459"/>
              <a:gd name="connsiteY0" fmla="*/ 0 h 1452282"/>
              <a:gd name="connsiteX1" fmla="*/ 0 w 5217459"/>
              <a:gd name="connsiteY1" fmla="*/ 1452282 h 1452282"/>
              <a:gd name="connsiteX2" fmla="*/ 5217459 w 5217459"/>
              <a:gd name="connsiteY2" fmla="*/ 1452282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7459" h="1452282">
                <a:moveTo>
                  <a:pt x="708212" y="0"/>
                </a:moveTo>
                <a:lnTo>
                  <a:pt x="0" y="1452282"/>
                </a:lnTo>
                <a:lnTo>
                  <a:pt x="5217459" y="1452282"/>
                </a:lnTo>
              </a:path>
            </a:pathLst>
          </a:cu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6145" y="3091815"/>
            <a:ext cx="2604770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44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본인 평가</a:t>
            </a:r>
            <a:endParaRPr lang="ko-KR" altLang="en-US" sz="44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" y="3984625"/>
            <a:ext cx="3672205" cy="24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99585" y="3744595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4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flipH="1">
            <a:off x="0" y="181610"/>
            <a:ext cx="2530475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54275" y="732790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27010" y="6498590"/>
            <a:ext cx="848995" cy="14160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60" y="5564505"/>
            <a:ext cx="1396365" cy="93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/>
          </p:cNvSpPr>
          <p:nvPr/>
        </p:nvSpPr>
        <p:spPr>
          <a:xfrm rot="0">
            <a:off x="164465" y="292100"/>
            <a:ext cx="220154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본인 평가 점수</a:t>
            </a:r>
            <a:endParaRPr lang="ko-KR" altLang="en-US" sz="24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9"/>
          <p:cNvSpPr>
            <a:spLocks/>
          </p:cNvSpPr>
          <p:nvPr/>
        </p:nvSpPr>
        <p:spPr>
          <a:xfrm rot="0">
            <a:off x="924560" y="2202815"/>
            <a:ext cx="551180" cy="41973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6" name="도형 28"/>
          <p:cNvSpPr>
            <a:spLocks/>
          </p:cNvSpPr>
          <p:nvPr/>
        </p:nvSpPr>
        <p:spPr>
          <a:xfrm rot="0">
            <a:off x="1710690" y="2203450"/>
            <a:ext cx="512445" cy="43878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7" name="도형 29"/>
          <p:cNvSpPr>
            <a:spLocks/>
          </p:cNvSpPr>
          <p:nvPr/>
        </p:nvSpPr>
        <p:spPr>
          <a:xfrm rot="0">
            <a:off x="3270885" y="2195830"/>
            <a:ext cx="485775" cy="426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9" name="도형 31"/>
          <p:cNvSpPr>
            <a:spLocks/>
          </p:cNvSpPr>
          <p:nvPr/>
        </p:nvSpPr>
        <p:spPr>
          <a:xfrm rot="0">
            <a:off x="2484755" y="2215515"/>
            <a:ext cx="544195" cy="43370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1" name="도형 33"/>
          <p:cNvSpPr>
            <a:spLocks/>
          </p:cNvSpPr>
          <p:nvPr/>
        </p:nvSpPr>
        <p:spPr>
          <a:xfrm rot="0">
            <a:off x="4009390" y="2215515"/>
            <a:ext cx="448945" cy="40068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2" name="도형 34"/>
          <p:cNvSpPr>
            <a:spLocks/>
          </p:cNvSpPr>
          <p:nvPr/>
        </p:nvSpPr>
        <p:spPr>
          <a:xfrm rot="0">
            <a:off x="4812030" y="2215515"/>
            <a:ext cx="449580" cy="4089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3" name="도형 35"/>
          <p:cNvSpPr>
            <a:spLocks/>
          </p:cNvSpPr>
          <p:nvPr/>
        </p:nvSpPr>
        <p:spPr>
          <a:xfrm rot="0">
            <a:off x="6267450" y="2200910"/>
            <a:ext cx="462280" cy="421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4" name="텍스트 상자 36"/>
          <p:cNvSpPr txBox="1">
            <a:spLocks/>
          </p:cNvSpPr>
          <p:nvPr/>
        </p:nvSpPr>
        <p:spPr>
          <a:xfrm rot="0">
            <a:off x="2757805" y="1349375"/>
            <a:ext cx="441388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0</a:t>
            </a:r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점 만점에 </a:t>
            </a:r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8</a:t>
            </a:r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점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sp>
        <p:nvSpPr>
          <p:cNvPr id="25" name="도형 44"/>
          <p:cNvSpPr>
            <a:spLocks/>
          </p:cNvSpPr>
          <p:nvPr/>
        </p:nvSpPr>
        <p:spPr>
          <a:xfrm rot="0">
            <a:off x="7047230" y="2216785"/>
            <a:ext cx="475615" cy="457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l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7" name="도형 47"/>
          <p:cNvSpPr>
            <a:spLocks/>
          </p:cNvSpPr>
          <p:nvPr/>
        </p:nvSpPr>
        <p:spPr>
          <a:xfrm rot="0">
            <a:off x="7825740" y="2251710"/>
            <a:ext cx="443865" cy="4445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l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8" name="텍스트 상자 48"/>
          <p:cNvSpPr txBox="1">
            <a:spLocks/>
          </p:cNvSpPr>
          <p:nvPr/>
        </p:nvSpPr>
        <p:spPr>
          <a:xfrm>
            <a:off x="476885" y="3439795"/>
            <a:ext cx="4735830" cy="13855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hangingPunct="1">
              <a:buFontTx/>
              <a:buNone/>
            </a:pPr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이유:</a:t>
            </a:r>
            <a:endParaRPr lang="ko-KR" altLang="en-US" sz="36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sz="18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과제 재시간에 업로드 못하여서 감점</a:t>
            </a:r>
            <a:endParaRPr lang="ko-KR" altLang="en-US" sz="18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sz="18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실습</a:t>
            </a:r>
            <a:r>
              <a:rPr lang="ko-KR" sz="18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파일 </a:t>
            </a:r>
            <a:r>
              <a:rPr lang="ko-KR" sz="18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및</a:t>
            </a:r>
            <a:r>
              <a:rPr lang="ko-KR" sz="18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 화면 누락된 부분 있어서 감점</a:t>
            </a:r>
            <a:endParaRPr lang="ko-KR" altLang="en-US" sz="18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89"/>
          <p:cNvSpPr>
            <a:spLocks/>
          </p:cNvSpPr>
          <p:nvPr/>
        </p:nvSpPr>
        <p:spPr>
          <a:xfrm rot="0">
            <a:off x="5523865" y="2204720"/>
            <a:ext cx="462280" cy="421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7570" y="3429000"/>
            <a:ext cx="230886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-윤고딕340" pitchFamily="18" charset="-127"/>
                <a:ea typeface="-윤고딕340" pitchFamily="18" charset="-127"/>
              </a:rPr>
              <a:t>감사합니다</a:t>
            </a:r>
            <a:endParaRPr lang="ko-KR" altLang="en-US" sz="3600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283325"/>
            <a:ext cx="9144000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905"/>
            <a:ext cx="9144000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915" y="2060575"/>
            <a:ext cx="2376170" cy="1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3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11955" y="2459355"/>
            <a:ext cx="614045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1</a:t>
            </a:r>
            <a:endParaRPr lang="ko-KR" altLang="en-US" sz="72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356100" y="2348865"/>
            <a:ext cx="4787900" cy="1452245"/>
          </a:xfrm>
          <a:custGeom>
            <a:avLst/>
            <a:gdLst>
              <a:gd name="connsiteX0" fmla="*/ 708212 w 5217459"/>
              <a:gd name="connsiteY0" fmla="*/ 0 h 1452282"/>
              <a:gd name="connsiteX1" fmla="*/ 0 w 5217459"/>
              <a:gd name="connsiteY1" fmla="*/ 1452282 h 1452282"/>
              <a:gd name="connsiteX2" fmla="*/ 5217459 w 5217459"/>
              <a:gd name="connsiteY2" fmla="*/ 1452282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7459" h="1452282">
                <a:moveTo>
                  <a:pt x="708212" y="0"/>
                </a:moveTo>
                <a:lnTo>
                  <a:pt x="0" y="1452282"/>
                </a:lnTo>
                <a:lnTo>
                  <a:pt x="5217459" y="1452282"/>
                </a:lnTo>
              </a:path>
            </a:pathLst>
          </a:cu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6145" y="3091815"/>
            <a:ext cx="3722370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44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-윤고딕320" charset="0"/>
                <a:ea typeface="-윤고딕320" charset="0"/>
              </a:rPr>
              <a:t>프로젝트 소개</a:t>
            </a:r>
            <a:endParaRPr lang="ko-KR" altLang="en-US" sz="44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" y="3984625"/>
            <a:ext cx="3672205" cy="24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99585" y="3744595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7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flipH="1">
            <a:off x="0" y="181610"/>
            <a:ext cx="2530475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236220" y="337820"/>
            <a:ext cx="222567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-윤고딕340" charset="0"/>
                <a:ea typeface="-윤고딕340" charset="0"/>
              </a:rPr>
              <a:t>주제 선정 이유</a:t>
            </a:r>
            <a:endParaRPr lang="ko-KR" altLang="en-US" sz="2400" b="1">
              <a:solidFill>
                <a:srgbClr val="7DCD00"/>
              </a:solidFill>
              <a:latin typeface="-윤고딕340" charset="0"/>
              <a:ea typeface="-윤고딕340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4275" y="732790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27010" y="6498590"/>
            <a:ext cx="848995" cy="14160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60" y="5564505"/>
            <a:ext cx="1396365" cy="93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상자 1"/>
          <p:cNvSpPr txBox="1">
            <a:spLocks/>
          </p:cNvSpPr>
          <p:nvPr/>
        </p:nvSpPr>
        <p:spPr>
          <a:xfrm rot="0">
            <a:off x="3315335" y="843915"/>
            <a:ext cx="314896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altLang="ko-KR" sz="3600" b="1">
                <a:solidFill>
                  <a:srgbClr val="7DCD00"/>
                </a:solidFill>
                <a:latin typeface="-윤고딕340" charset="0"/>
                <a:ea typeface="-윤고딕340" charset="0"/>
              </a:rPr>
              <a:t>맛있는 추천</a:t>
            </a:r>
            <a:endParaRPr lang="ko-KR" altLang="en-US" sz="36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"/>
          <p:cNvSpPr txBox="1">
            <a:spLocks/>
          </p:cNvSpPr>
          <p:nvPr/>
        </p:nvSpPr>
        <p:spPr>
          <a:xfrm rot="0">
            <a:off x="476885" y="1932305"/>
            <a:ext cx="4518660" cy="39198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24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우리는 매일 식사를 합니다.</a:t>
            </a:r>
            <a:endParaRPr lang="ko-KR" altLang="en-US" sz="2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r>
              <a:rPr sz="24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매번 어떤 음식을 먹을지  고민해야 합니다.</a:t>
            </a:r>
            <a:endParaRPr lang="ko-KR" altLang="en-US" sz="2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5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-어떤 걸 먹을지 고민or결정하기 </a:t>
            </a: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 </a:t>
            </a: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어려우신분</a:t>
            </a: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-메뉴 선택에 부담을 느끼시는 분</a:t>
            </a: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-집에서 혼자 만들어 먹고싶으신 분 </a:t>
            </a: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0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321945" y="337820"/>
            <a:ext cx="137858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기대효과</a:t>
            </a:r>
            <a:endParaRPr lang="ko-KR" altLang="en-US" sz="24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10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3" name="Rect 0"/>
          <p:cNvSpPr txBox="1">
            <a:spLocks/>
          </p:cNvSpPr>
          <p:nvPr/>
        </p:nvSpPr>
        <p:spPr>
          <a:xfrm rot="0">
            <a:off x="273685" y="1165225"/>
            <a:ext cx="4413885" cy="37801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1400" cap="none" i="0" b="1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다양한 음식 경험</a:t>
            </a: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2249805" algn="l"/>
              </a:tabLst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회원들은 일상적으로 선택하지 않을 수 있는 새로운 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2249805" algn="l"/>
              </a:tabLst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음식을 발견하게 됩니다.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2249805" algn="l"/>
              </a:tabLst>
            </a:pPr>
            <a:r>
              <a:rPr sz="1400" cap="none" i="0" b="0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cap="none" i="0" b="0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2249805" algn="l"/>
              </a:tabLst>
            </a:pPr>
            <a:endParaRPr lang="ko-KR" altLang="en-US" sz="1400" cap="none" i="0" b="0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2249805" algn="l"/>
              </a:tabLst>
            </a:pPr>
            <a:r>
              <a:rPr sz="1400" cap="none" i="0" b="0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 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랜덤으로 추천되는 음식을 시도함으로써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새로운 맛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과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요리 스타일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을  경험할 수 있습니다.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1170305" algn="l"/>
              </a:tabLst>
            </a:pPr>
            <a:r>
              <a:rPr sz="1400" cap="none" i="0" b="1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결정 장애 해결 </a:t>
            </a: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1170305" algn="l"/>
              </a:tabLst>
            </a:pP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음식을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선택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하는 것이 어려울 수 있습니다.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1170305" algn="l"/>
              </a:tabLst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선택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의 폭을 줄여주어 결정을 내리는데 도움이 됩니다. 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6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3"/>
          <p:cNvSpPr txBox="1">
            <a:spLocks/>
          </p:cNvSpPr>
          <p:nvPr/>
        </p:nvSpPr>
        <p:spPr>
          <a:xfrm rot="0">
            <a:off x="4868545" y="1112520"/>
            <a:ext cx="4250690" cy="201104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1400" cap="none" i="0" b="1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시간과 노력 절약</a:t>
            </a: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때로는 음식을 선택하는 것에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시간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과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노력을 많이 들일 수 있습니다.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앱을 사용하면 음식 선택에 소비되는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시간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과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노력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을 줄일 수 있습니다.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0" strike="noStrike">
              <a:solidFill>
                <a:srgbClr val="7DCD00"/>
              </a:solidFill>
              <a:latin typeface="Arial" charset="0"/>
              <a:ea typeface="Arial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321945" y="337820"/>
            <a:ext cx="121793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화면 </a:t>
            </a:r>
            <a:r>
              <a:rPr lang="ko-KR" altLang="ko-KR" sz="24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24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10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3" name="Rect 0"/>
          <p:cNvSpPr txBox="1">
            <a:spLocks/>
          </p:cNvSpPr>
          <p:nvPr/>
        </p:nvSpPr>
        <p:spPr>
          <a:xfrm rot="0">
            <a:off x="306705" y="1158875"/>
            <a:ext cx="4413885" cy="10560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6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4" descr="C:/Users/Ksm/AppData/Roaming/PolarisOffice/ETemp/20436_21569816/fImage1083518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75" y="843280"/>
            <a:ext cx="1114425" cy="1717040"/>
          </a:xfrm>
          <a:prstGeom prst="rect"/>
          <a:noFill/>
        </p:spPr>
      </p:pic>
      <p:pic>
        <p:nvPicPr>
          <p:cNvPr id="16" name="그림 5" descr="C:/Users/Ksm/AppData/Roaming/PolarisOffice/ETemp/20436_21569816/fImage7594188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0650" y="846455"/>
            <a:ext cx="1075055" cy="17011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17" name="그림 6" descr="C:/Users/Ksm/AppData/Roaming/PolarisOffice/ETemp/20436_21569816/fImage8789189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6685" y="842645"/>
            <a:ext cx="1012190" cy="1703705"/>
          </a:xfrm>
          <a:prstGeom prst="rect"/>
          <a:noFill/>
        </p:spPr>
      </p:pic>
      <p:pic>
        <p:nvPicPr>
          <p:cNvPr id="18" name="그림 7" descr="C:/Users/Ksm/AppData/Roaming/PolarisOffice/ETemp/20436_21569816/fImage21241190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58590" y="845185"/>
            <a:ext cx="1266825" cy="17005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19" name="그림 8" descr="C:/Users/Ksm/AppData/Roaming/PolarisOffice/ETemp/20436_21569816/fImage43953191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561965" y="844550"/>
            <a:ext cx="1426845" cy="1720850"/>
          </a:xfrm>
          <a:prstGeom prst="rect"/>
          <a:noFill/>
          <a:ln w="3175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20" name="그림 9" descr="C:/Users/Ksm/AppData/Roaming/PolarisOffice/ETemp/20436_21569816/fImage69499192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364095" y="847090"/>
            <a:ext cx="1400810" cy="1684020"/>
          </a:xfrm>
          <a:prstGeom prst="rect"/>
          <a:noFill/>
          <a:ln w="3175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21" name="그림 10" descr="C:/Users/Ksm/AppData/Roaming/PolarisOffice/ETemp/20436_21569816/fImage9993193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835" y="2677795"/>
            <a:ext cx="1134110" cy="1686560"/>
          </a:xfrm>
          <a:prstGeom prst="rect"/>
          <a:noFill/>
        </p:spPr>
      </p:pic>
      <p:pic>
        <p:nvPicPr>
          <p:cNvPr id="22" name="그림 11" descr="C:/Users/Ksm/AppData/Roaming/PolarisOffice/ETemp/20436_21569816/fImage301311949358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1920" y="2655570"/>
            <a:ext cx="1145540" cy="1754505"/>
          </a:xfrm>
          <a:prstGeom prst="rect"/>
          <a:noFill/>
        </p:spPr>
      </p:pic>
      <p:pic>
        <p:nvPicPr>
          <p:cNvPr id="23" name="그림 12" descr="C:/Users/Ksm/AppData/Roaming/PolarisOffice/ETemp/20436_21569816/fImage147321956962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0495" y="2689860"/>
            <a:ext cx="1197610" cy="1779270"/>
          </a:xfrm>
          <a:prstGeom prst="rect"/>
          <a:noFill/>
        </p:spPr>
      </p:pic>
      <p:pic>
        <p:nvPicPr>
          <p:cNvPr id="24" name="그림 13" descr="C:/Users/Ksm/AppData/Roaming/PolarisOffice/ETemp/20436_21569816/fImage12722196446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86225" y="2713990"/>
            <a:ext cx="1210945" cy="1684655"/>
          </a:xfrm>
          <a:prstGeom prst="rect"/>
          <a:noFill/>
        </p:spPr>
      </p:pic>
      <p:pic>
        <p:nvPicPr>
          <p:cNvPr id="25" name="그림 14" descr="C:/Users/Ksm/AppData/Roaming/PolarisOffice/ETemp/20436_21569816/fImage162581975705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704840" y="2675890"/>
            <a:ext cx="1336040" cy="1664335"/>
          </a:xfrm>
          <a:prstGeom prst="rect"/>
          <a:noFill/>
        </p:spPr>
      </p:pic>
      <p:pic>
        <p:nvPicPr>
          <p:cNvPr id="26" name="그림 15" descr="C:/Users/Ksm/AppData/Roaming/PolarisOffice/ETemp/20436_21569816/fImage12270198814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6790" y="4645660"/>
            <a:ext cx="1203325" cy="1710055"/>
          </a:xfrm>
          <a:prstGeom prst="rect"/>
          <a:noFill/>
        </p:spPr>
      </p:pic>
      <p:pic>
        <p:nvPicPr>
          <p:cNvPr id="27" name="그림 16" descr="C:/Users/Ksm/AppData/Roaming/PolarisOffice/ETemp/20436_21569816/fImage15970199328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84830" y="4650105"/>
            <a:ext cx="1335405" cy="1668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11955" y="2459355"/>
            <a:ext cx="75057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2</a:t>
            </a:r>
            <a:endParaRPr lang="ko-KR" altLang="en-US" sz="72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356100" y="2348865"/>
            <a:ext cx="4787900" cy="1452245"/>
          </a:xfrm>
          <a:custGeom>
            <a:avLst/>
            <a:gdLst>
              <a:gd name="connsiteX0" fmla="*/ 708212 w 5217459"/>
              <a:gd name="connsiteY0" fmla="*/ 0 h 1452282"/>
              <a:gd name="connsiteX1" fmla="*/ 0 w 5217459"/>
              <a:gd name="connsiteY1" fmla="*/ 1452282 h 1452282"/>
              <a:gd name="connsiteX2" fmla="*/ 5217459 w 5217459"/>
              <a:gd name="connsiteY2" fmla="*/ 1452282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7459" h="1452282">
                <a:moveTo>
                  <a:pt x="708212" y="0"/>
                </a:moveTo>
                <a:lnTo>
                  <a:pt x="0" y="1452282"/>
                </a:lnTo>
                <a:lnTo>
                  <a:pt x="5217459" y="1452282"/>
                </a:lnTo>
              </a:path>
            </a:pathLst>
          </a:cu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6145" y="3091815"/>
            <a:ext cx="3349625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4400">
                <a:solidFill>
                  <a:srgbClr val="7DCD00"/>
                </a:solidFill>
                <a:latin typeface="-윤고딕320" charset="0"/>
                <a:ea typeface="-윤고딕320" charset="0"/>
              </a:rPr>
              <a:t>깃허브</a:t>
            </a:r>
            <a:r>
              <a:rPr lang="ko-KR" altLang="ko-KR" sz="4400">
                <a:solidFill>
                  <a:srgbClr val="7DCD00"/>
                </a:solidFill>
                <a:latin typeface="-윤고딕320" charset="0"/>
                <a:ea typeface="-윤고딕320" charset="0"/>
              </a:rPr>
              <a:t> </a:t>
            </a:r>
            <a:r>
              <a:rPr lang="ko-KR" altLang="ko-KR" sz="4400">
                <a:solidFill>
                  <a:srgbClr val="7DCD00"/>
                </a:solidFill>
                <a:latin typeface="-윤고딕320" charset="0"/>
                <a:ea typeface="-윤고딕320" charset="0"/>
              </a:rPr>
              <a:t>작업</a:t>
            </a:r>
            <a:r>
              <a:rPr lang="ko-KR" altLang="ko-KR" sz="4400">
                <a:solidFill>
                  <a:schemeClr val="tx1">
                    <a:alpha val="98910"/>
                  </a:schemeClr>
                </a:solidFill>
                <a:latin typeface="-윤고딕320" charset="0"/>
                <a:ea typeface="-윤고딕320" charset="0"/>
              </a:rPr>
              <a:t> </a:t>
            </a:r>
            <a:endParaRPr lang="ko-KR" altLang="en-US" sz="4400">
              <a:solidFill>
                <a:schemeClr val="tx1">
                  <a:alpha val="9891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" y="3984625"/>
            <a:ext cx="3672205" cy="24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99585" y="3744595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flipH="1">
            <a:off x="0" y="181610"/>
            <a:ext cx="2530475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54275" y="732790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27010" y="6498590"/>
            <a:ext cx="848995" cy="14160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60" y="5564505"/>
            <a:ext cx="1396365" cy="93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/>
          </p:cNvSpPr>
          <p:nvPr/>
        </p:nvSpPr>
        <p:spPr>
          <a:xfrm rot="0">
            <a:off x="66040" y="298450"/>
            <a:ext cx="23983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깃허브 작업파일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49" descr="C:/Users/Ksm/AppData/Roaming/PolarisOffice/ETemp/20436_21569816/fImage72364225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075" y="885190"/>
            <a:ext cx="4845050" cy="2753360"/>
          </a:xfrm>
          <a:prstGeom prst="rect"/>
          <a:noFill/>
        </p:spPr>
      </p:pic>
      <p:sp>
        <p:nvSpPr>
          <p:cNvPr id="13" name="텍스트 상자 50"/>
          <p:cNvSpPr txBox="1">
            <a:spLocks/>
          </p:cNvSpPr>
          <p:nvPr/>
        </p:nvSpPr>
        <p:spPr>
          <a:xfrm rot="0">
            <a:off x="163830" y="3898265"/>
            <a:ext cx="473837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https://github.com/Ksm01-github/android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0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7379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024.03.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51" descr="C:/Users/Ksm/AppData/Roaming/PolarisOffice/ETemp/20436_21569816/fImage32149241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97560"/>
            <a:ext cx="5692140" cy="2564130"/>
          </a:xfrm>
          <a:prstGeom prst="rect"/>
          <a:noFill/>
        </p:spPr>
      </p:pic>
      <p:pic>
        <p:nvPicPr>
          <p:cNvPr id="13" name="그림 52" descr="C:/Users/Ksm/AppData/Roaming/PolarisOffice/ETemp/20436_21569816/fImage109246242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245" y="3432175"/>
            <a:ext cx="3938905" cy="3066415"/>
          </a:xfrm>
          <a:prstGeom prst="rect"/>
          <a:noFill/>
        </p:spPr>
      </p:pic>
      <p:pic>
        <p:nvPicPr>
          <p:cNvPr id="14" name="그림 53" descr="C:/Users/Ksm/AppData/Roaming/PolarisOffice/ETemp/20436_21569816/fImage4472524329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91330" y="3480435"/>
            <a:ext cx="4582795" cy="2552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auney</Company>
  <DocSecurity>0</DocSecurity>
  <HyperlinksChanged>false</HyperlinksChanged>
  <Lines>0</Lines>
  <LinksUpToDate>false</LinksUpToDate>
  <Pages>22</Pages>
  <Paragraphs>26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http://blog.naver.com/hun1188</dc:creator>
  <cp:lastModifiedBy>fafa3047</cp:lastModifiedBy>
  <dc:title>PowerPoint 프레젠테이션</dc:title>
  <cp:version>10.105.228.52576</cp:version>
  <dcterms:modified xsi:type="dcterms:W3CDTF">2013-11-05T13:59:40Z</dcterms:modified>
</cp:coreProperties>
</file>