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SH NARESH" userId="81802b99e89d1bb5" providerId="LiveId" clId="{956FE35F-0A76-490C-A9DC-A35A8D24551F}"/>
    <pc:docChg chg="addSld">
      <pc:chgData name="NARESH NARESH" userId="81802b99e89d1bb5" providerId="LiveId" clId="{956FE35F-0A76-490C-A9DC-A35A8D24551F}" dt="2023-10-18T18:26:12.022" v="0" actId="680"/>
      <pc:docMkLst>
        <pc:docMk/>
      </pc:docMkLst>
      <pc:sldChg chg="new">
        <pc:chgData name="NARESH NARESH" userId="81802b99e89d1bb5" providerId="LiveId" clId="{956FE35F-0A76-490C-A9DC-A35A8D24551F}" dt="2023-10-18T18:26:12.022" v="0" actId="680"/>
        <pc:sldMkLst>
          <pc:docMk/>
          <pc:sldMk cId="297367610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9E15-29A9-3D30-6A36-48505C049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CBD7E-BF4C-B30D-3752-455616E8E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02D1-2D35-E213-60AD-DA852D4D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E93-EF8D-49FD-90AA-245DBF84416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94BAB-B4B3-96D6-21C0-E93DBAB1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93C6-4692-53C3-6C48-79E1EFEF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4CF-7FEC-4F72-BB2F-B9F69B6E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0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A2C4-8ECD-9272-9A6E-7ECAD92E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18311-D48E-01FC-CE55-5D49EA94D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C118-D38F-A272-9F5E-C2C71F77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E93-EF8D-49FD-90AA-245DBF84416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06DF-C23C-C227-8877-6ACD14DA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756E-DAA7-FC8D-BC10-B846B985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4CF-7FEC-4F72-BB2F-B9F69B6E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8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8A3B3-06FC-B462-DDF9-2E111A1B5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D5FA1-30E1-D4C3-151D-FF3F0E462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CCC7-5946-E6E5-193E-46718AC5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E93-EF8D-49FD-90AA-245DBF84416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29DD2-AB6C-906C-64C1-A8FF962B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3598-7AFD-F4E8-585D-3E00233E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4CF-7FEC-4F72-BB2F-B9F69B6E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5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0639-8396-9C47-DA92-1D37E8BC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DF27-D9A2-8C28-F390-9C4E6C91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A1708-7426-8A64-B21C-116CC9AC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E93-EF8D-49FD-90AA-245DBF84416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41DC-0DE3-E19F-7922-F7F22912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85FA-EF77-37BC-8F7D-FE129D85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4CF-7FEC-4F72-BB2F-B9F69B6E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6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9DC0-5677-CFA3-052F-039C48C6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FB02D-356E-1439-D4D0-8DA4EC9F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9D9B-4CB7-2C52-EE52-87CAE639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E93-EF8D-49FD-90AA-245DBF84416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1A2B-2526-C8E5-7B34-37579F58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A924-8E36-C641-0000-18DA6445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4CF-7FEC-4F72-BB2F-B9F69B6E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66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1113-B956-C8FF-8C38-1C59EF58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30A1-CBF0-0251-B0D7-6A0DE31E6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CDD6-81D6-79A4-CFDF-E885FC44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84AA-2A0D-152A-20C2-5A8FAE54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E93-EF8D-49FD-90AA-245DBF84416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F0420-641A-D74B-47E0-F8BCEC27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07EEE-C52E-0797-68EA-570EDE1C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4CF-7FEC-4F72-BB2F-B9F69B6E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91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5012-70C3-3D33-BA99-FFBDBF7F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1735-A550-2A96-84AF-4FF0D4318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D03CE-997A-FE69-686E-9CA1B8D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B5934-23AB-4C53-4A68-9216DCBE5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2618B-833C-2D89-604B-B50ADC8F3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C1D89-7101-D279-729E-83FB8DBE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E93-EF8D-49FD-90AA-245DBF84416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83087-B96B-00BA-F1CC-156AF3E0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E97DC-DD83-E8EB-D371-8319CFCB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4CF-7FEC-4F72-BB2F-B9F69B6E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97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80D1-7CEB-3D78-651A-4BD6BA00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5EFF5-EBE7-B7A1-A841-FA23429B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E93-EF8D-49FD-90AA-245DBF84416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CFC00-F867-EC8F-5444-1F92D962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9F336-7DC9-74A5-ACA1-8B2B050A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4CF-7FEC-4F72-BB2F-B9F69B6E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19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2A625-274B-F37D-9329-0328457A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E93-EF8D-49FD-90AA-245DBF84416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FA01C-65E6-DE88-CC38-B6DCF531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1FFE7-57E1-AC66-A712-D39B063C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4CF-7FEC-4F72-BB2F-B9F69B6E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44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237B-6DCD-CF91-96FC-E83C1A99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2679-8389-8A2D-0207-0A7CCD68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EDBC9-032D-FAF3-6FC2-4E7F53305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98C5E-B21A-23B3-1908-6500E676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E93-EF8D-49FD-90AA-245DBF84416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0C557-AFA3-EF4E-12FD-37907FC2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C4900-1D6C-32F0-A999-AEE3C7E0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4CF-7FEC-4F72-BB2F-B9F69B6E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5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7735-2D49-FDF7-6E52-07EA0AFF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05DEE-3138-B8A8-3508-BD507E105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5E102-AAD7-FE4A-F443-77BD4EB28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9DF16-4F04-3CB1-86AF-3C62C3D2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E93-EF8D-49FD-90AA-245DBF84416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2AE8E-7185-2625-5CB5-1A273499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6E486-8E66-A69D-8B57-59E2A4CC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54CF-7FEC-4F72-BB2F-B9F69B6E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08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B3959-21D8-FD83-11A1-8A3F6032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C39C4-8A79-BD86-14A2-676CAD90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90AB8-23E8-013B-BB16-CD2E410B3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7E93-EF8D-49FD-90AA-245DBF84416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7E9D-4585-C64A-7DBC-02F4CDA76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959C-E06F-9F83-074D-F4EBBCBFA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54CF-7FEC-4F72-BB2F-B9F69B6E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50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4A4637-0D01-B282-4B50-26F8170BD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29" y="1098466"/>
            <a:ext cx="1288473" cy="117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AAE08B6A-E890-FBF4-59C5-D6274F09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06" y="3249386"/>
            <a:ext cx="704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E95550-7EEC-1DB0-9323-6EA52B5A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AC821-C6B6-E0D9-6573-0F6ED9AE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5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F24D6-AD92-A8BE-2ABF-9D2837DC1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899" y="4927677"/>
            <a:ext cx="755950" cy="997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F39DA4-D13C-557A-9BFD-0A038D40B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492" y="1335011"/>
            <a:ext cx="700644" cy="788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049970-2AFC-06B3-3A83-556B5D319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4415" y="3059200"/>
            <a:ext cx="841819" cy="101409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D1AB2-0E44-A285-21DD-E2E86DE0B3B3}"/>
              </a:ext>
            </a:extLst>
          </p:cNvPr>
          <p:cNvCxnSpPr>
            <a:cxnSpLocks/>
          </p:cNvCxnSpPr>
          <p:nvPr/>
        </p:nvCxnSpPr>
        <p:spPr>
          <a:xfrm>
            <a:off x="7166758" y="1600165"/>
            <a:ext cx="3170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B4271B-76E4-D698-F8D9-543AA6C437EC}"/>
              </a:ext>
            </a:extLst>
          </p:cNvPr>
          <p:cNvCxnSpPr/>
          <p:nvPr/>
        </p:nvCxnSpPr>
        <p:spPr>
          <a:xfrm>
            <a:off x="10337470" y="1600165"/>
            <a:ext cx="0" cy="137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F00161-ED29-2510-E1B1-FDC0504C64CF}"/>
              </a:ext>
            </a:extLst>
          </p:cNvPr>
          <p:cNvCxnSpPr>
            <a:stCxn id="9" idx="2"/>
          </p:cNvCxnSpPr>
          <p:nvPr/>
        </p:nvCxnSpPr>
        <p:spPr>
          <a:xfrm rot="5400000">
            <a:off x="5255932" y="1877400"/>
            <a:ext cx="1373607" cy="1866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9F88C5-A2B4-2BB5-2469-7C7A3C096EAC}"/>
              </a:ext>
            </a:extLst>
          </p:cNvPr>
          <p:cNvCxnSpPr>
            <a:stCxn id="1026" idx="2"/>
          </p:cNvCxnSpPr>
          <p:nvPr/>
        </p:nvCxnSpPr>
        <p:spPr>
          <a:xfrm rot="16200000" flipH="1">
            <a:off x="2826310" y="2095977"/>
            <a:ext cx="1303352" cy="1653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99DAB02-BED8-6BBE-AC6D-5FA6A976568B}"/>
              </a:ext>
            </a:extLst>
          </p:cNvPr>
          <p:cNvCxnSpPr>
            <a:cxnSpLocks/>
          </p:cNvCxnSpPr>
          <p:nvPr/>
        </p:nvCxnSpPr>
        <p:spPr>
          <a:xfrm>
            <a:off x="5027165" y="3746645"/>
            <a:ext cx="2800709" cy="1181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8341DDE-02ED-0D7A-7BEA-254E6CCDD8EE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flipV="1">
            <a:off x="8205849" y="4073293"/>
            <a:ext cx="2209476" cy="1353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81CD0D6-BE84-B8AD-CD6C-F1752171D6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967" y="146305"/>
            <a:ext cx="629862" cy="87115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0E3968-6ADE-2002-37C8-785036DBA16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110343" y="581881"/>
            <a:ext cx="4062624" cy="29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170BDE-58B7-852B-F7C3-55A656A69451}"/>
              </a:ext>
            </a:extLst>
          </p:cNvPr>
          <p:cNvCxnSpPr>
            <a:cxnSpLocks/>
          </p:cNvCxnSpPr>
          <p:nvPr/>
        </p:nvCxnSpPr>
        <p:spPr>
          <a:xfrm>
            <a:off x="1126052" y="599734"/>
            <a:ext cx="60154" cy="569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BDF77A-18E4-013E-3CEB-6E63B393BC99}"/>
              </a:ext>
            </a:extLst>
          </p:cNvPr>
          <p:cNvCxnSpPr>
            <a:cxnSpLocks/>
          </p:cNvCxnSpPr>
          <p:nvPr/>
        </p:nvCxnSpPr>
        <p:spPr>
          <a:xfrm flipV="1">
            <a:off x="1173553" y="6214028"/>
            <a:ext cx="9918000" cy="3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A26C8D-7BE7-38AB-F9C8-C0E778FCC2EC}"/>
              </a:ext>
            </a:extLst>
          </p:cNvPr>
          <p:cNvCxnSpPr>
            <a:cxnSpLocks/>
          </p:cNvCxnSpPr>
          <p:nvPr/>
        </p:nvCxnSpPr>
        <p:spPr>
          <a:xfrm>
            <a:off x="11091553" y="457200"/>
            <a:ext cx="0" cy="5756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763AA0-D359-2DB5-88B0-F5729FF861B0}"/>
              </a:ext>
            </a:extLst>
          </p:cNvPr>
          <p:cNvCxnSpPr>
            <a:cxnSpLocks/>
          </p:cNvCxnSpPr>
          <p:nvPr/>
        </p:nvCxnSpPr>
        <p:spPr>
          <a:xfrm flipV="1">
            <a:off x="5872348" y="457200"/>
            <a:ext cx="5219205" cy="3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98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67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NARESH</dc:creator>
  <cp:lastModifiedBy>NARESH NARESH</cp:lastModifiedBy>
  <cp:revision>1</cp:revision>
  <dcterms:created xsi:type="dcterms:W3CDTF">2023-10-18T17:54:41Z</dcterms:created>
  <dcterms:modified xsi:type="dcterms:W3CDTF">2023-10-18T18:26:20Z</dcterms:modified>
</cp:coreProperties>
</file>