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>
    <p:split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plit dir="in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1153494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accent3"/>
                </a:solidFill>
              </a:rPr>
              <a:t>«</a:t>
            </a:r>
            <a:r>
              <a:rPr lang="en-US" dirty="0" smtClean="0">
                <a:solidFill>
                  <a:schemeClr val="accent3"/>
                </a:solidFill>
              </a:rPr>
              <a:t>Space Race</a:t>
            </a:r>
            <a:r>
              <a:rPr lang="ru-RU" dirty="0" smtClean="0">
                <a:solidFill>
                  <a:schemeClr val="accent3"/>
                </a:solidFill>
              </a:rPr>
              <a:t>»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389029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PyGame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проект.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Выполнил: Ксенофонтов Вадим.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2021г.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3314" name="Picture 2" descr="https://miro.medium.com/max/1200/0*u3nCXIUG_qECy95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0042"/>
            <a:ext cx="6072230" cy="2398532"/>
          </a:xfrm>
          <a:prstGeom prst="rect">
            <a:avLst/>
          </a:prstGeom>
          <a:noFill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Space Race</a:t>
            </a:r>
            <a:r>
              <a:rPr lang="ru-RU" dirty="0" smtClean="0"/>
              <a:t>» – игра жанра </a:t>
            </a:r>
            <a:r>
              <a:rPr lang="en-US" dirty="0" smtClean="0"/>
              <a:t>shoot ‘</a:t>
            </a:r>
            <a:r>
              <a:rPr lang="en-US" dirty="0" err="1" smtClean="0"/>
              <a:t>em</a:t>
            </a:r>
            <a:r>
              <a:rPr lang="en-US" dirty="0" smtClean="0"/>
              <a:t> up</a:t>
            </a:r>
            <a:r>
              <a:rPr lang="ru-RU" dirty="0" smtClean="0"/>
              <a:t>. Особенности данной игры и жанра в целом – это игровой персонаж, представленный, как правило, летательным аппаратом, передвигающимся вперед автоматически.</a:t>
            </a:r>
          </a:p>
          <a:p>
            <a:r>
              <a:rPr lang="ru-RU" dirty="0" smtClean="0"/>
              <a:t>На пути игрока встречаются препятствия в лице астероидов и инопланетных кораблей. Игрок способен стрелять во врагов из космической пушки, правда инопланетные корабли способны на то же самое.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2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написана на ЯП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dirty="0" smtClean="0"/>
              <a:t>с использованием библиотек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sys, math.</a:t>
            </a:r>
            <a:endParaRPr lang="ru-RU" dirty="0" smtClean="0"/>
          </a:p>
          <a:p>
            <a:r>
              <a:rPr lang="ru-RU" dirty="0" smtClean="0"/>
              <a:t>В игре каждый объект представляет свой игровой класс. Например, астероиды – </a:t>
            </a:r>
            <a:r>
              <a:rPr lang="en-US" dirty="0" smtClean="0"/>
              <a:t>class Asteroid, </a:t>
            </a:r>
            <a:r>
              <a:rPr lang="ru-RU" dirty="0" smtClean="0"/>
              <a:t>игрок – </a:t>
            </a:r>
            <a:r>
              <a:rPr lang="en-US" dirty="0" smtClean="0"/>
              <a:t>class Player.</a:t>
            </a:r>
          </a:p>
          <a:p>
            <a:r>
              <a:rPr lang="ru-RU" dirty="0" smtClean="0"/>
              <a:t>В игре есть движущийся фон, создающий ощущение движения игрока. Присутствует музыка и звуки, эффекты, частицы – все, что добавляет динамики игре.</a:t>
            </a:r>
          </a:p>
          <a:p>
            <a:pPr marL="624078" indent="-51435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и особенности</a:t>
            </a:r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получилась неплохой, но есть, куда расти.</a:t>
            </a:r>
          </a:p>
          <a:p>
            <a:r>
              <a:rPr lang="ru-RU" dirty="0" smtClean="0"/>
              <a:t>В качестве развития для проекта и вижу добавление новых функций. Например, можно добавить возможность настройки громкости звука, больше врагов и </a:t>
            </a:r>
            <a:r>
              <a:rPr lang="ru-RU" dirty="0" err="1" smtClean="0"/>
              <a:t>контента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LIV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02" y="2071678"/>
            <a:ext cx="2952750" cy="2667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188</Words>
  <PresentationFormat>Экран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«Space Race»</vt:lpstr>
      <vt:lpstr>Введение</vt:lpstr>
      <vt:lpstr>Слайд 3</vt:lpstr>
      <vt:lpstr>Реализация и особенности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«Space Race»</dc:title>
  <dc:creator>Admin</dc:creator>
  <cp:lastModifiedBy>Admin</cp:lastModifiedBy>
  <cp:revision>5</cp:revision>
  <dcterms:created xsi:type="dcterms:W3CDTF">2021-02-28T16:03:10Z</dcterms:created>
  <dcterms:modified xsi:type="dcterms:W3CDTF">2021-02-28T16:45:25Z</dcterms:modified>
</cp:coreProperties>
</file>