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002250" cy="72009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" y="-101"/>
      </p:cViewPr>
      <p:guideLst>
        <p:guide orient="horz" pos="2269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72" y="2236951"/>
            <a:ext cx="15301913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41" y="4080510"/>
            <a:ext cx="126015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88374"/>
            <a:ext cx="4050506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5" y="288374"/>
            <a:ext cx="11851481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5" y="4627250"/>
            <a:ext cx="15301913" cy="14301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5" y="3052050"/>
            <a:ext cx="15301913" cy="15751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680213"/>
            <a:ext cx="7950994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680213"/>
            <a:ext cx="7950994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611871"/>
            <a:ext cx="7954120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283620"/>
            <a:ext cx="795412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900" y="1611871"/>
            <a:ext cx="7957245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900" y="2283620"/>
            <a:ext cx="7957245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8" y="286704"/>
            <a:ext cx="592261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86706"/>
            <a:ext cx="10063758" cy="6145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8" y="1506860"/>
            <a:ext cx="592261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5040630"/>
            <a:ext cx="10801350" cy="595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643414"/>
            <a:ext cx="1080135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635706"/>
            <a:ext cx="1080135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6" y="288371"/>
            <a:ext cx="16202025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6" y="1680213"/>
            <a:ext cx="16202025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6" y="6674172"/>
            <a:ext cx="420052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72" y="6674172"/>
            <a:ext cx="570071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6" y="6674172"/>
            <a:ext cx="420052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椭圆 65"/>
          <p:cNvSpPr/>
          <p:nvPr/>
        </p:nvSpPr>
        <p:spPr>
          <a:xfrm>
            <a:off x="17524511" y="2724605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7470611" y="4806315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3975402" y="4806315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1112983" y="2724604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0321347" y="4762987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732875" y="4766606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44403" y="4778276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7498291" y="640013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3909819" y="666143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321347" y="678137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732875" y="691129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144403" y="691130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144403" y="2736104"/>
            <a:ext cx="1732339" cy="88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M3</a:t>
            </a:r>
            <a:r>
              <a:rPr lang="en-US" altLang="zh-CN" smtClean="0">
                <a:solidFill>
                  <a:schemeClr val="tx1"/>
                </a:solidFill>
              </a:rPr>
              <a:t>M1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 smtClean="0"/>
              <a:t>M1</a:t>
            </a:r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181306" y="2724605"/>
            <a:ext cx="1732339" cy="885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cxnSp>
        <p:nvCxnSpPr>
          <p:cNvPr id="82" name="直接箭头连接符 81"/>
          <p:cNvCxnSpPr>
            <a:stCxn id="79" idx="6"/>
            <a:endCxn id="78" idx="2"/>
          </p:cNvCxnSpPr>
          <p:nvPr/>
        </p:nvCxnSpPr>
        <p:spPr>
          <a:xfrm>
            <a:off x="1551033" y="3167249"/>
            <a:ext cx="1593368" cy="11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8" idx="0"/>
            <a:endCxn id="77" idx="4"/>
          </p:cNvCxnSpPr>
          <p:nvPr/>
        </p:nvCxnSpPr>
        <p:spPr>
          <a:xfrm flipV="1">
            <a:off x="4010570" y="1576421"/>
            <a:ext cx="0" cy="11596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8" idx="4"/>
            <a:endCxn id="72" idx="0"/>
          </p:cNvCxnSpPr>
          <p:nvPr/>
        </p:nvCxnSpPr>
        <p:spPr>
          <a:xfrm>
            <a:off x="4010570" y="3621394"/>
            <a:ext cx="0" cy="1156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7" idx="6"/>
            <a:endCxn id="76" idx="2"/>
          </p:cNvCxnSpPr>
          <p:nvPr/>
        </p:nvCxnSpPr>
        <p:spPr>
          <a:xfrm flipV="1">
            <a:off x="4876739" y="1133776"/>
            <a:ext cx="185613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8465211" y="1155288"/>
            <a:ext cx="185613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12053683" y="1108788"/>
            <a:ext cx="185613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15642156" y="1082658"/>
            <a:ext cx="185613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35440" y="2953381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mtClean="0"/>
              <a:t>M0</a:t>
            </a:r>
            <a:endParaRPr lang="zh-CN" altLang="en-US"/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18364459" y="1525306"/>
            <a:ext cx="0" cy="1156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18302561" y="3646634"/>
            <a:ext cx="0" cy="11596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4880820" y="5209253"/>
            <a:ext cx="185613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8465211" y="5209249"/>
            <a:ext cx="185613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2053683" y="5180941"/>
            <a:ext cx="185613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5614475" y="5205631"/>
            <a:ext cx="185613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9256848" y="3147285"/>
            <a:ext cx="185613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9" idx="4"/>
          </p:cNvCxnSpPr>
          <p:nvPr/>
        </p:nvCxnSpPr>
        <p:spPr>
          <a:xfrm>
            <a:off x="684863" y="3609893"/>
            <a:ext cx="23050" cy="248563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707918" y="6095533"/>
            <a:ext cx="2147742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69" idx="4"/>
          </p:cNvCxnSpPr>
          <p:nvPr/>
        </p:nvCxnSpPr>
        <p:spPr>
          <a:xfrm>
            <a:off x="21979151" y="3609896"/>
            <a:ext cx="0" cy="2485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35755" y="1816936"/>
            <a:ext cx="127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err="1"/>
              <a:t>t</a:t>
            </a:r>
            <a:r>
              <a:rPr lang="en-US" altLang="zh-CN" err="1" smtClean="0"/>
              <a:t>BP</a:t>
            </a:r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8820170" y="442134"/>
            <a:ext cx="582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/>
              <a:t>t</a:t>
            </a:r>
            <a:r>
              <a:rPr lang="en-US" altLang="zh-CN" err="1" smtClean="0"/>
              <a:t>BP</a:t>
            </a:r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855264" y="3270569"/>
            <a:ext cx="471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A</a:t>
            </a:r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783734" y="3920481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Bi</a:t>
            </a:r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283116" y="4502294"/>
            <a:ext cx="534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Di</a:t>
            </a:r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8884860" y="4542273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/>
              <a:t>t</a:t>
            </a:r>
            <a:r>
              <a:rPr lang="en-US" altLang="zh-CN" err="1"/>
              <a:t>Bi</a:t>
            </a:r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2408642" y="4502292"/>
            <a:ext cx="582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/>
              <a:t>t</a:t>
            </a:r>
            <a:r>
              <a:rPr lang="en-US" altLang="zh-CN" err="1"/>
              <a:t>BP</a:t>
            </a:r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16034122" y="4502291"/>
            <a:ext cx="599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D</a:t>
            </a:r>
            <a:r>
              <a:rPr lang="en-US" altLang="zh-CN" err="1" smtClean="0"/>
              <a:t>P</a:t>
            </a:r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12473332" y="404010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Bi</a:t>
            </a:r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6098824" y="397990"/>
            <a:ext cx="534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Di</a:t>
            </a:r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18446512" y="1764420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Bi</a:t>
            </a:r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19593612" y="3270572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C</a:t>
            </a:r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18364459" y="4053887"/>
            <a:ext cx="599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D</a:t>
            </a:r>
            <a:r>
              <a:rPr lang="en-US" altLang="zh-CN" err="1" smtClean="0"/>
              <a:t>P</a:t>
            </a:r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5171698" y="442134"/>
            <a:ext cx="599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D</a:t>
            </a:r>
            <a:r>
              <a:rPr lang="en-US" altLang="zh-CN" err="1" smtClean="0"/>
              <a:t>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9022201" y="2037343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994823" y="4019926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219479" y="4019925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844917" y="2037342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363451" y="3978659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540735" y="3982107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718019" y="3993220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9008883" y="52018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186167" y="76904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63451" y="88326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540735" y="100699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718019" y="100700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718019" y="2048294"/>
            <a:ext cx="879918" cy="843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M3</a:t>
            </a:r>
            <a:r>
              <a:rPr lang="en-US" altLang="zh-CN" smtClean="0">
                <a:solidFill>
                  <a:schemeClr val="tx1"/>
                </a:solidFill>
              </a:rPr>
              <a:t>M1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 smtClean="0"/>
              <a:t>M1</a:t>
            </a: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8771" y="2037343"/>
            <a:ext cx="879918" cy="8431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cxnSp>
        <p:nvCxnSpPr>
          <p:cNvPr id="64" name="直接箭头连接符 63"/>
          <p:cNvCxnSpPr>
            <a:stCxn id="63" idx="6"/>
            <a:endCxn id="62" idx="2"/>
          </p:cNvCxnSpPr>
          <p:nvPr/>
        </p:nvCxnSpPr>
        <p:spPr>
          <a:xfrm>
            <a:off x="908689" y="2458911"/>
            <a:ext cx="809330" cy="10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0"/>
            <a:endCxn id="61" idx="4"/>
          </p:cNvCxnSpPr>
          <p:nvPr/>
        </p:nvCxnSpPr>
        <p:spPr>
          <a:xfrm flipV="1">
            <a:off x="2157978" y="943835"/>
            <a:ext cx="0" cy="1104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4"/>
            <a:endCxn id="56" idx="0"/>
          </p:cNvCxnSpPr>
          <p:nvPr/>
        </p:nvCxnSpPr>
        <p:spPr>
          <a:xfrm>
            <a:off x="2157978" y="2891427"/>
            <a:ext cx="0" cy="1101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6"/>
            <a:endCxn id="60" idx="2"/>
          </p:cNvCxnSpPr>
          <p:nvPr/>
        </p:nvCxnSpPr>
        <p:spPr>
          <a:xfrm flipV="1">
            <a:off x="2597937" y="522267"/>
            <a:ext cx="94279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4420653" y="542755"/>
            <a:ext cx="94279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243369" y="498471"/>
            <a:ext cx="94279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8066085" y="473585"/>
            <a:ext cx="94279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19302" y="2255228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mtClean="0"/>
              <a:t>M0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9448842" y="895153"/>
            <a:ext cx="0" cy="1101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9417402" y="2915467"/>
            <a:ext cx="0" cy="1104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2600010" y="4403675"/>
            <a:ext cx="94279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4420653" y="4403673"/>
            <a:ext cx="94279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243369" y="4376711"/>
            <a:ext cx="94279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052025" y="4400225"/>
            <a:ext cx="94279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9902119" y="2439895"/>
            <a:ext cx="94279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3" idx="4"/>
          </p:cNvCxnSpPr>
          <p:nvPr/>
        </p:nvCxnSpPr>
        <p:spPr>
          <a:xfrm>
            <a:off x="468730" y="2880478"/>
            <a:ext cx="11708" cy="23672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80439" y="5247751"/>
            <a:ext cx="1090916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4"/>
          </p:cNvCxnSpPr>
          <p:nvPr/>
        </p:nvCxnSpPr>
        <p:spPr>
          <a:xfrm>
            <a:off x="11284876" y="2880477"/>
            <a:ext cx="0" cy="23672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10452" y="1172896"/>
            <a:ext cx="64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err="1"/>
              <a:t>t</a:t>
            </a:r>
            <a:r>
              <a:rPr lang="en-US" altLang="zh-CN" err="1" smtClean="0"/>
              <a:t>BP</a:t>
            </a:r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43081" y="41479"/>
            <a:ext cx="582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/>
              <a:t>t</a:t>
            </a:r>
            <a:r>
              <a:rPr lang="en-US" altLang="zh-CN" err="1" smtClean="0"/>
              <a:t>BP</a:t>
            </a:r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063219" y="2557311"/>
            <a:ext cx="471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A</a:t>
            </a:r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534823" y="3176274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Bi</a:t>
            </a:r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804348" y="3730381"/>
            <a:ext cx="534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Di</a:t>
            </a:r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633808" y="3768456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/>
              <a:t>t</a:t>
            </a:r>
            <a:r>
              <a:rPr lang="en-US" altLang="zh-CN" err="1"/>
              <a:t>Bi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423663" y="3730380"/>
            <a:ext cx="582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/>
              <a:t>t</a:t>
            </a:r>
            <a:r>
              <a:rPr lang="en-US" altLang="zh-CN" err="1"/>
              <a:t>BP</a:t>
            </a:r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8265179" y="3730379"/>
            <a:ext cx="599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D</a:t>
            </a:r>
            <a:r>
              <a:rPr lang="en-US" altLang="zh-CN" err="1" smtClean="0"/>
              <a:t>P</a:t>
            </a: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498658" y="5171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Bi</a:t>
            </a:r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340175" y="-563"/>
            <a:ext cx="534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Di</a:t>
            </a:r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9490520" y="1122882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 smtClean="0"/>
              <a:t>Bi</a:t>
            </a:r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0073174" y="2557312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C</a:t>
            </a:r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48842" y="3303327"/>
            <a:ext cx="599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D</a:t>
            </a:r>
            <a:r>
              <a:rPr lang="en-US" altLang="zh-CN" err="1" smtClean="0"/>
              <a:t>P</a:t>
            </a:r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789891" y="41479"/>
            <a:ext cx="599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err="1" smtClean="0"/>
              <a:t>t</a:t>
            </a:r>
            <a:r>
              <a:rPr lang="en-US" altLang="zh-CN" err="1"/>
              <a:t>D</a:t>
            </a:r>
            <a:r>
              <a:rPr lang="en-US" altLang="zh-CN" err="1" smtClean="0"/>
              <a:t>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60</Words>
  <Application>Microsoft Office PowerPoint</Application>
  <PresentationFormat>自定义</PresentationFormat>
  <Paragraphs>60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宋宋</dc:creator>
  <cp:lastModifiedBy>宋康</cp:lastModifiedBy>
  <cp:revision>10</cp:revision>
  <dcterms:created xsi:type="dcterms:W3CDTF">2017-01-20T16:22:11Z</dcterms:created>
  <dcterms:modified xsi:type="dcterms:W3CDTF">2017-01-21T11:04:28Z</dcterms:modified>
</cp:coreProperties>
</file>