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8"/>
    <a:srgbClr val="2C3849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7" autoAdjust="0"/>
    <p:restoredTop sz="88316" autoAdjust="0"/>
  </p:normalViewPr>
  <p:slideViewPr>
    <p:cSldViewPr snapToGrid="0">
      <p:cViewPr>
        <p:scale>
          <a:sx n="66" d="100"/>
          <a:sy n="66" d="100"/>
        </p:scale>
        <p:origin x="3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AF70-57EA-4018-BB27-42F0C58D041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1D65-6B51-465C-B825-FF3EF3A9D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1D65-6B51-465C-B825-FF3EF3A9DE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7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>
            <a:extLst>
              <a:ext uri="{FF2B5EF4-FFF2-40B4-BE49-F238E27FC236}">
                <a16:creationId xmlns:a16="http://schemas.microsoft.com/office/drawing/2014/main" id="{A1D0596B-2345-4362-9066-BCC0739F70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2B3648"/>
          </a:solidFill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200352E-25A1-4F38-A81F-85ACDAE6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0" b="81579"/>
          <a:stretch/>
        </p:blipFill>
        <p:spPr>
          <a:xfrm>
            <a:off x="10792326" y="0"/>
            <a:ext cx="1399674" cy="12633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0.png"/><Relationship Id="rId7" Type="http://schemas.openxmlformats.org/officeDocument/2006/relationships/image" Target="../media/image6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71.png"/><Relationship Id="rId4" Type="http://schemas.openxmlformats.org/officeDocument/2006/relationships/image" Target="../media/image52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E98-C29E-4D55-A2B8-829C5DB2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71931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Раздел 9</a:t>
            </a:r>
            <a:br>
              <a:rPr lang="ru-RU" sz="2800" dirty="0">
                <a:solidFill>
                  <a:schemeClr val="bg1"/>
                </a:solidFill>
                <a:latin typeface="PT Sans" panose="020B0503020203020204"/>
              </a:rPr>
            </a:br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Дифференциальные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DA51-E13E-4EAF-93BC-85CCD4FDA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90" y="2430061"/>
            <a:ext cx="4572000" cy="11502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Дифференциальные уравнения первого порядка. 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Основные понятия. Метод изоклин.</a:t>
            </a:r>
          </a:p>
        </p:txBody>
      </p:sp>
    </p:spTree>
    <p:extLst>
      <p:ext uri="{BB962C8B-B14F-4D97-AF65-F5344CB8AC3E}">
        <p14:creationId xmlns:p14="http://schemas.microsoft.com/office/powerpoint/2010/main" val="8977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8">
            <a:extLst>
              <a:ext uri="{FF2B5EF4-FFF2-40B4-BE49-F238E27FC236}">
                <a16:creationId xmlns:a16="http://schemas.microsoft.com/office/drawing/2014/main" id="{D4979887-ECB4-4B1D-B315-C38D57E5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35" y="1983690"/>
            <a:ext cx="7241837" cy="46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96F0-BC24-4233-8B72-6019534EB189}"/>
              </a:ext>
            </a:extLst>
          </p:cNvPr>
          <p:cNvSpPr txBox="1"/>
          <p:nvPr/>
        </p:nvSpPr>
        <p:spPr>
          <a:xfrm>
            <a:off x="540912" y="321972"/>
            <a:ext cx="113845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96CD7-0063-41D9-B459-FE20E3F0BE82}"/>
                  </a:ext>
                </a:extLst>
              </p:cNvPr>
              <p:cNvSpPr txBox="1"/>
              <p:nvPr/>
            </p:nvSpPr>
            <p:spPr>
              <a:xfrm>
                <a:off x="360608" y="824247"/>
                <a:ext cx="9149108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Методом изоклин построим семейство интегральных кривых для уравнения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96CD7-0063-41D9-B459-FE20E3F0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824247"/>
                <a:ext cx="9149108" cy="52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DBBDF-18C9-4C73-BF5E-93C15EBCFDE5}"/>
                  </a:ext>
                </a:extLst>
              </p:cNvPr>
              <p:cNvSpPr txBox="1"/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Заметим, что область задания этого уравнения −вся плоскость за исключением точки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0; 0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DBBDF-18C9-4C73-BF5E-93C15EBC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CE7259D-4AC5-4607-AA6D-5825BFD3F841}"/>
              </a:ext>
            </a:extLst>
          </p:cNvPr>
          <p:cNvGrpSpPr/>
          <p:nvPr/>
        </p:nvGrpSpPr>
        <p:grpSpPr>
          <a:xfrm>
            <a:off x="3457161" y="1706691"/>
            <a:ext cx="6997211" cy="5012914"/>
            <a:chOff x="4609519" y="1568191"/>
            <a:chExt cx="6997211" cy="5012914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96FA2E04-6939-48E5-8BE9-3EE513C008C0}"/>
                </a:ext>
              </a:extLst>
            </p:cNvPr>
            <p:cNvCxnSpPr>
              <a:cxnSpLocks/>
              <a:endCxn id="150" idx="3"/>
            </p:cNvCxnSpPr>
            <p:nvPr/>
          </p:nvCxnSpPr>
          <p:spPr>
            <a:xfrm flipV="1">
              <a:off x="4609519" y="4174657"/>
              <a:ext cx="6997211" cy="980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7F759C82-4774-4A3B-BE61-6002D9169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5812" y="1568191"/>
              <a:ext cx="8" cy="501291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71D21FD-4C86-46C7-8674-237DBAABE273}"/>
                </a:ext>
              </a:extLst>
            </p:cNvPr>
            <p:cNvSpPr/>
            <p:nvPr/>
          </p:nvSpPr>
          <p:spPr>
            <a:xfrm>
              <a:off x="7902692" y="4100948"/>
              <a:ext cx="166242" cy="169663"/>
            </a:xfrm>
            <a:prstGeom prst="ellipse">
              <a:avLst/>
            </a:prstGeom>
            <a:solidFill>
              <a:srgbClr val="2B364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D7AA5-58E9-4CE2-91B5-99DC5E3BF149}"/>
                  </a:ext>
                </a:extLst>
              </p:cNvPr>
              <p:cNvSpPr txBox="1"/>
              <p:nvPr/>
            </p:nvSpPr>
            <p:spPr>
              <a:xfrm>
                <a:off x="540912" y="1809963"/>
                <a:ext cx="1590755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D7AA5-58E9-4CE2-91B5-99DC5E3B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" y="1809963"/>
                <a:ext cx="1590755" cy="52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2F32C6E-B94B-40F1-96FD-FC54931137FC}"/>
              </a:ext>
            </a:extLst>
          </p:cNvPr>
          <p:cNvGrpSpPr/>
          <p:nvPr/>
        </p:nvGrpSpPr>
        <p:grpSpPr>
          <a:xfrm>
            <a:off x="486764" y="2497399"/>
            <a:ext cx="2121965" cy="276999"/>
            <a:chOff x="486764" y="2497399"/>
            <a:chExt cx="2121965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1AA0DF-5A99-4707-95A1-7AFE39BBBECC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1AA0DF-5A99-4707-95A1-7AFE39BBB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89" r="-2703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151781B2-F15F-40B3-B67E-DF298AD3569E}"/>
                </a:ext>
              </a:extLst>
            </p:cNvPr>
            <p:cNvCxnSpPr/>
            <p:nvPr/>
          </p:nvCxnSpPr>
          <p:spPr>
            <a:xfrm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A7D5BA4-5CDE-4991-A6BB-AAF472443161}"/>
              </a:ext>
            </a:extLst>
          </p:cNvPr>
          <p:cNvGrpSpPr/>
          <p:nvPr/>
        </p:nvGrpSpPr>
        <p:grpSpPr>
          <a:xfrm>
            <a:off x="486764" y="3310593"/>
            <a:ext cx="1994218" cy="276999"/>
            <a:chOff x="486764" y="2497399"/>
            <a:chExt cx="1994218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8EBE1-00F1-4AC8-8D1D-8299E64C5A70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=∞⟹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8EBE1-00F1-4AC8-8D1D-8299E64C5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63" r="-2963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ECD6B42-45CC-4C03-A92E-7F5A63509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F34880F-F966-4E37-A0C9-98CF53916F8F}"/>
              </a:ext>
            </a:extLst>
          </p:cNvPr>
          <p:cNvGrpSpPr/>
          <p:nvPr/>
        </p:nvGrpSpPr>
        <p:grpSpPr>
          <a:xfrm>
            <a:off x="463893" y="4222102"/>
            <a:ext cx="2017089" cy="276999"/>
            <a:chOff x="486764" y="2497399"/>
            <a:chExt cx="201708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264A56-E63F-4CDB-B10D-344FB1FBFA9C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582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264A56-E63F-4CDB-B10D-344FB1FBF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5822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462" r="-1154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1809457-08C1-40DE-B402-CC672EA18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451" y="2511122"/>
              <a:ext cx="235402" cy="205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0FA1CD7-BD3F-4058-9532-661B22A8966C}"/>
              </a:ext>
            </a:extLst>
          </p:cNvPr>
          <p:cNvGrpSpPr/>
          <p:nvPr/>
        </p:nvGrpSpPr>
        <p:grpSpPr>
          <a:xfrm>
            <a:off x="452088" y="4971782"/>
            <a:ext cx="2342584" cy="276999"/>
            <a:chOff x="486764" y="2497399"/>
            <a:chExt cx="1994218" cy="27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C7B3F1-5CC4-49B4-B9BF-DE2BC4B85AC8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641693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C7B3F1-5CC4-49B4-B9BF-DE2BC4B85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641693" cy="277000"/>
                </a:xfrm>
                <a:prstGeom prst="rect">
                  <a:avLst/>
                </a:prstGeom>
                <a:blipFill>
                  <a:blip r:embed="rId9"/>
                  <a:stretch>
                    <a:fillRect l="-2524" r="-631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43DE0E2-3C90-438C-BF48-F55BF1A0CE76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41" y="2531912"/>
              <a:ext cx="168341" cy="2317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4B3CF1A-1783-4392-8355-6419B1E3BCDA}"/>
              </a:ext>
            </a:extLst>
          </p:cNvPr>
          <p:cNvGrpSpPr/>
          <p:nvPr/>
        </p:nvGrpSpPr>
        <p:grpSpPr>
          <a:xfrm>
            <a:off x="6705707" y="2140489"/>
            <a:ext cx="255494" cy="3973243"/>
            <a:chOff x="6782036" y="1974672"/>
            <a:chExt cx="255494" cy="3973243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78DEA96-7A71-4D7D-BB62-E43846C84574}"/>
                </a:ext>
              </a:extLst>
            </p:cNvPr>
            <p:cNvCxnSpPr/>
            <p:nvPr/>
          </p:nvCxnSpPr>
          <p:spPr>
            <a:xfrm>
              <a:off x="6782036" y="5947915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11B62AF-8028-4268-A09D-A1F3B9076ED9}"/>
                </a:ext>
              </a:extLst>
            </p:cNvPr>
            <p:cNvGrpSpPr/>
            <p:nvPr/>
          </p:nvGrpSpPr>
          <p:grpSpPr>
            <a:xfrm>
              <a:off x="6782036" y="1974672"/>
              <a:ext cx="255494" cy="3808921"/>
              <a:chOff x="6782036" y="1974672"/>
              <a:chExt cx="255494" cy="3808921"/>
            </a:xfrm>
          </p:grpSpPr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38A1F67E-C6AB-49D9-931A-14D782F74FC9}"/>
                  </a:ext>
                </a:extLst>
              </p:cNvPr>
              <p:cNvGrpSpPr/>
              <p:nvPr/>
            </p:nvGrpSpPr>
            <p:grpSpPr>
              <a:xfrm>
                <a:off x="6782036" y="3576839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54" name="Прямая соединительная линия 53">
                  <a:extLst>
                    <a:ext uri="{FF2B5EF4-FFF2-40B4-BE49-F238E27FC236}">
                      <a16:creationId xmlns:a16="http://schemas.microsoft.com/office/drawing/2014/main" id="{30F62291-AD6E-42FE-B3D8-2D660211EFB8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>
                  <a:extLst>
                    <a:ext uri="{FF2B5EF4-FFF2-40B4-BE49-F238E27FC236}">
                      <a16:creationId xmlns:a16="http://schemas.microsoft.com/office/drawing/2014/main" id="{03BF1DF4-3ADB-4FED-866C-F8B99C480072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>
                  <a:extLst>
                    <a:ext uri="{FF2B5EF4-FFF2-40B4-BE49-F238E27FC236}">
                      <a16:creationId xmlns:a16="http://schemas.microsoft.com/office/drawing/2014/main" id="{57E95050-11B7-4F40-97E8-2D6D2B28D9BD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57D5819B-214A-46C0-99A4-4A8D4D15223C}"/>
                  </a:ext>
                </a:extLst>
              </p:cNvPr>
              <p:cNvGrpSpPr/>
              <p:nvPr/>
            </p:nvGrpSpPr>
            <p:grpSpPr>
              <a:xfrm>
                <a:off x="6782036" y="2518725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6DBD686D-1666-4CC7-9EC0-C5CCC56A3718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>
                  <a:extLst>
                    <a:ext uri="{FF2B5EF4-FFF2-40B4-BE49-F238E27FC236}">
                      <a16:creationId xmlns:a16="http://schemas.microsoft.com/office/drawing/2014/main" id="{759F4AC2-5771-451D-A1E6-3AA446235C34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id="{60B87A1C-3E79-4933-9D80-8FADD905BD4F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3EA482FA-6409-4646-9E19-57F354020C19}"/>
                  </a:ext>
                </a:extLst>
              </p:cNvPr>
              <p:cNvGrpSpPr/>
              <p:nvPr/>
            </p:nvGrpSpPr>
            <p:grpSpPr>
              <a:xfrm>
                <a:off x="6782036" y="3045703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EBF44A93-ADB0-4970-A49F-1F7869876EF3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89957519-9586-4041-A340-C8EC0785D05A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>
                  <a:extLst>
                    <a:ext uri="{FF2B5EF4-FFF2-40B4-BE49-F238E27FC236}">
                      <a16:creationId xmlns:a16="http://schemas.microsoft.com/office/drawing/2014/main" id="{4F92B534-AB8D-41BC-9512-FF445650A1C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B89D95A4-94FA-4D87-AA23-B3CF5A4A55E3}"/>
                  </a:ext>
                </a:extLst>
              </p:cNvPr>
              <p:cNvGrpSpPr/>
              <p:nvPr/>
            </p:nvGrpSpPr>
            <p:grpSpPr>
              <a:xfrm>
                <a:off x="6782036" y="197467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45" name="Прямая соединительная линия 44">
                  <a:extLst>
                    <a:ext uri="{FF2B5EF4-FFF2-40B4-BE49-F238E27FC236}">
                      <a16:creationId xmlns:a16="http://schemas.microsoft.com/office/drawing/2014/main" id="{B69ED26F-7BA7-48BA-A664-99243F20017F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>
                  <a:extLst>
                    <a:ext uri="{FF2B5EF4-FFF2-40B4-BE49-F238E27FC236}">
                      <a16:creationId xmlns:a16="http://schemas.microsoft.com/office/drawing/2014/main" id="{466BB962-C7E4-42E2-8C0D-54D87A433405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>
                  <a:extLst>
                    <a:ext uri="{FF2B5EF4-FFF2-40B4-BE49-F238E27FC236}">
                      <a16:creationId xmlns:a16="http://schemas.microsoft.com/office/drawing/2014/main" id="{526E1B5F-19E4-4F14-8040-67C7FD999863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701C1B47-12E7-4D0B-8945-A82CD5329365}"/>
                  </a:ext>
                </a:extLst>
              </p:cNvPr>
              <p:cNvGrpSpPr/>
              <p:nvPr/>
            </p:nvGrpSpPr>
            <p:grpSpPr>
              <a:xfrm>
                <a:off x="6782036" y="541518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42" name="Прямая соединительная линия 41">
                  <a:extLst>
                    <a:ext uri="{FF2B5EF4-FFF2-40B4-BE49-F238E27FC236}">
                      <a16:creationId xmlns:a16="http://schemas.microsoft.com/office/drawing/2014/main" id="{F7ED67FA-89D5-4746-ABA4-BCDEB9D02A95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87BEB7E9-2452-4197-8B43-C8CCA1EB1F35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>
                  <a:extLst>
                    <a:ext uri="{FF2B5EF4-FFF2-40B4-BE49-F238E27FC236}">
                      <a16:creationId xmlns:a16="http://schemas.microsoft.com/office/drawing/2014/main" id="{81F0CB28-B9C5-4732-A776-48572EDBCEE7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19A73F03-EAC4-4D02-954D-1F6E363A74D3}"/>
                  </a:ext>
                </a:extLst>
              </p:cNvPr>
              <p:cNvGrpSpPr/>
              <p:nvPr/>
            </p:nvGrpSpPr>
            <p:grpSpPr>
              <a:xfrm>
                <a:off x="6782036" y="4884046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39" name="Прямая соединительная линия 38">
                  <a:extLst>
                    <a:ext uri="{FF2B5EF4-FFF2-40B4-BE49-F238E27FC236}">
                      <a16:creationId xmlns:a16="http://schemas.microsoft.com/office/drawing/2014/main" id="{D877706D-67B1-4086-9852-574EF2CBCD58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>
                  <a:extLst>
                    <a:ext uri="{FF2B5EF4-FFF2-40B4-BE49-F238E27FC236}">
                      <a16:creationId xmlns:a16="http://schemas.microsoft.com/office/drawing/2014/main" id="{47668F57-28DB-49D7-968A-779B82404770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>
                  <a:extLst>
                    <a:ext uri="{FF2B5EF4-FFF2-40B4-BE49-F238E27FC236}">
                      <a16:creationId xmlns:a16="http://schemas.microsoft.com/office/drawing/2014/main" id="{8076004B-AF4D-4B01-805E-C9AFFB37A65E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5B3B9086-F97E-4A19-A403-377C5D9C2EF6}"/>
                  </a:ext>
                </a:extLst>
              </p:cNvPr>
              <p:cNvGrpSpPr/>
              <p:nvPr/>
            </p:nvGrpSpPr>
            <p:grpSpPr>
              <a:xfrm>
                <a:off x="6782036" y="4357068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36" name="Прямая соединительная линия 35">
                  <a:extLst>
                    <a:ext uri="{FF2B5EF4-FFF2-40B4-BE49-F238E27FC236}">
                      <a16:creationId xmlns:a16="http://schemas.microsoft.com/office/drawing/2014/main" id="{6FAFF0D2-E029-4F9A-AA1F-D38C604ADBDA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>
                  <a:extLst>
                    <a:ext uri="{FF2B5EF4-FFF2-40B4-BE49-F238E27FC236}">
                      <a16:creationId xmlns:a16="http://schemas.microsoft.com/office/drawing/2014/main" id="{7906C9CD-4AAE-47BA-90BF-5521DC338736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>
                  <a:extLst>
                    <a:ext uri="{FF2B5EF4-FFF2-40B4-BE49-F238E27FC236}">
                      <a16:creationId xmlns:a16="http://schemas.microsoft.com/office/drawing/2014/main" id="{809728B8-9058-4431-B409-1F1A62D7F727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215FCE46-77E2-48A6-B541-B59F7C99A0E0}"/>
              </a:ext>
            </a:extLst>
          </p:cNvPr>
          <p:cNvGrpSpPr/>
          <p:nvPr/>
        </p:nvGrpSpPr>
        <p:grpSpPr>
          <a:xfrm rot="5400000">
            <a:off x="6906189" y="2314584"/>
            <a:ext cx="255494" cy="3973243"/>
            <a:chOff x="6782036" y="1974672"/>
            <a:chExt cx="255494" cy="3973243"/>
          </a:xfrm>
        </p:grpSpPr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1889F2B-869D-438C-97CF-27BE4544DBBB}"/>
                </a:ext>
              </a:extLst>
            </p:cNvPr>
            <p:cNvCxnSpPr/>
            <p:nvPr/>
          </p:nvCxnSpPr>
          <p:spPr>
            <a:xfrm>
              <a:off x="6782036" y="5947915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138ED061-1458-404E-A125-9D5D69B7AA8C}"/>
                </a:ext>
              </a:extLst>
            </p:cNvPr>
            <p:cNvGrpSpPr/>
            <p:nvPr/>
          </p:nvGrpSpPr>
          <p:grpSpPr>
            <a:xfrm>
              <a:off x="6782036" y="1974672"/>
              <a:ext cx="255494" cy="3808921"/>
              <a:chOff x="6782036" y="1974672"/>
              <a:chExt cx="255494" cy="3808921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7208701F-7BA5-4BD7-A9EA-A86231E65B21}"/>
                  </a:ext>
                </a:extLst>
              </p:cNvPr>
              <p:cNvGrpSpPr/>
              <p:nvPr/>
            </p:nvGrpSpPr>
            <p:grpSpPr>
              <a:xfrm>
                <a:off x="6782036" y="3576839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7" name="Прямая соединительная линия 86">
                  <a:extLst>
                    <a:ext uri="{FF2B5EF4-FFF2-40B4-BE49-F238E27FC236}">
                      <a16:creationId xmlns:a16="http://schemas.microsoft.com/office/drawing/2014/main" id="{27549641-3A26-4C54-9AA1-42913EB35037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7E6D25A7-6D5C-4F4A-8ED7-CA5E01D6049B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>
                  <a:extLst>
                    <a:ext uri="{FF2B5EF4-FFF2-40B4-BE49-F238E27FC236}">
                      <a16:creationId xmlns:a16="http://schemas.microsoft.com/office/drawing/2014/main" id="{09BADFA2-FDAD-4D85-A927-431F9164C71B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557349C0-945B-45C0-A7A2-B828A321AE54}"/>
                  </a:ext>
                </a:extLst>
              </p:cNvPr>
              <p:cNvGrpSpPr/>
              <p:nvPr/>
            </p:nvGrpSpPr>
            <p:grpSpPr>
              <a:xfrm>
                <a:off x="6782036" y="2518725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4" name="Прямая соединительная линия 83">
                  <a:extLst>
                    <a:ext uri="{FF2B5EF4-FFF2-40B4-BE49-F238E27FC236}">
                      <a16:creationId xmlns:a16="http://schemas.microsoft.com/office/drawing/2014/main" id="{A886382C-898E-4A22-B9EF-4B41B6C2E8A9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671A90FE-1CEA-4005-AE2E-1D23BA02BEF1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A2F912DE-2770-4C77-A596-20EC2D20FC94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97E462EF-0F16-43D2-82D2-F2845969E5B4}"/>
                  </a:ext>
                </a:extLst>
              </p:cNvPr>
              <p:cNvGrpSpPr/>
              <p:nvPr/>
            </p:nvGrpSpPr>
            <p:grpSpPr>
              <a:xfrm>
                <a:off x="6782036" y="3045703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1" name="Прямая соединительная линия 80">
                  <a:extLst>
                    <a:ext uri="{FF2B5EF4-FFF2-40B4-BE49-F238E27FC236}">
                      <a16:creationId xmlns:a16="http://schemas.microsoft.com/office/drawing/2014/main" id="{495EB252-3696-434F-A27A-5C43D680832B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B5E80150-D1E2-4884-9A43-4481C66A9CF2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041C3172-C857-4B74-B781-E71427BBE8E2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F63E379D-DDCD-451E-9568-55529C65B1E0}"/>
                  </a:ext>
                </a:extLst>
              </p:cNvPr>
              <p:cNvGrpSpPr/>
              <p:nvPr/>
            </p:nvGrpSpPr>
            <p:grpSpPr>
              <a:xfrm>
                <a:off x="6782036" y="197467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78" name="Прямая соединительная линия 77">
                  <a:extLst>
                    <a:ext uri="{FF2B5EF4-FFF2-40B4-BE49-F238E27FC236}">
                      <a16:creationId xmlns:a16="http://schemas.microsoft.com/office/drawing/2014/main" id="{3FD3D81E-67E0-4865-897C-08110DCA8026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>
                  <a:extLst>
                    <a:ext uri="{FF2B5EF4-FFF2-40B4-BE49-F238E27FC236}">
                      <a16:creationId xmlns:a16="http://schemas.microsoft.com/office/drawing/2014/main" id="{02EB9B4D-26D8-4673-9AB8-62AEAB621E72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>
                  <a:extLst>
                    <a:ext uri="{FF2B5EF4-FFF2-40B4-BE49-F238E27FC236}">
                      <a16:creationId xmlns:a16="http://schemas.microsoft.com/office/drawing/2014/main" id="{ED9E57E0-93C1-4C92-8879-A6C1854958CF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9B219A2F-A967-4DAE-91C4-32D117B2F70B}"/>
                  </a:ext>
                </a:extLst>
              </p:cNvPr>
              <p:cNvGrpSpPr/>
              <p:nvPr/>
            </p:nvGrpSpPr>
            <p:grpSpPr>
              <a:xfrm>
                <a:off x="6782036" y="541518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75" name="Прямая соединительная линия 74">
                  <a:extLst>
                    <a:ext uri="{FF2B5EF4-FFF2-40B4-BE49-F238E27FC236}">
                      <a16:creationId xmlns:a16="http://schemas.microsoft.com/office/drawing/2014/main" id="{3EB5BE4D-F868-4B36-9ACF-05DF7788A6DE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67278DD9-4896-4368-AC54-2A38CCABD086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Прямая соединительная линия 76">
                  <a:extLst>
                    <a:ext uri="{FF2B5EF4-FFF2-40B4-BE49-F238E27FC236}">
                      <a16:creationId xmlns:a16="http://schemas.microsoft.com/office/drawing/2014/main" id="{FB611FB8-953D-4D31-AA0E-3504FD5BFC3F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Группа 66">
                <a:extLst>
                  <a:ext uri="{FF2B5EF4-FFF2-40B4-BE49-F238E27FC236}">
                    <a16:creationId xmlns:a16="http://schemas.microsoft.com/office/drawing/2014/main" id="{E9D1D0BD-9492-42FC-B878-DB446EC2A7DB}"/>
                  </a:ext>
                </a:extLst>
              </p:cNvPr>
              <p:cNvGrpSpPr/>
              <p:nvPr/>
            </p:nvGrpSpPr>
            <p:grpSpPr>
              <a:xfrm>
                <a:off x="6782036" y="4884046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C9763FF5-8C83-4C61-AB4B-95A87E0BD3C7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>
                  <a:extLst>
                    <a:ext uri="{FF2B5EF4-FFF2-40B4-BE49-F238E27FC236}">
                      <a16:creationId xmlns:a16="http://schemas.microsoft.com/office/drawing/2014/main" id="{2C0BF774-8EE9-4EB4-ABA7-A10FCA015657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>
                  <a:extLst>
                    <a:ext uri="{FF2B5EF4-FFF2-40B4-BE49-F238E27FC236}">
                      <a16:creationId xmlns:a16="http://schemas.microsoft.com/office/drawing/2014/main" id="{E98FFDB5-DD9D-4014-9EDC-20B35CD0C8A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Группа 67">
                <a:extLst>
                  <a:ext uri="{FF2B5EF4-FFF2-40B4-BE49-F238E27FC236}">
                    <a16:creationId xmlns:a16="http://schemas.microsoft.com/office/drawing/2014/main" id="{9D605885-0ECF-489A-9B09-EBAAE7D597A3}"/>
                  </a:ext>
                </a:extLst>
              </p:cNvPr>
              <p:cNvGrpSpPr/>
              <p:nvPr/>
            </p:nvGrpSpPr>
            <p:grpSpPr>
              <a:xfrm>
                <a:off x="6782036" y="4357068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E6DE8F33-7E64-4015-8562-EE09BA1FEF72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C62DBF39-B4B3-4CEE-85BF-DF0D62FEBAE3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EA001D20-8701-42EB-8824-16C31EDEDF2C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238EBF93-3770-43F2-93F9-382A00920EF1}"/>
              </a:ext>
            </a:extLst>
          </p:cNvPr>
          <p:cNvGrpSpPr/>
          <p:nvPr/>
        </p:nvGrpSpPr>
        <p:grpSpPr>
          <a:xfrm>
            <a:off x="4829028" y="2235314"/>
            <a:ext cx="4020960" cy="4177929"/>
            <a:chOff x="8105786" y="3158014"/>
            <a:chExt cx="4020960" cy="4177929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5897EA0A-CE17-4350-A91C-ED0842D65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5856" y="3158014"/>
              <a:ext cx="1970890" cy="2030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179B60DE-092E-46E2-B074-1A13DA46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86" y="5305054"/>
              <a:ext cx="1970890" cy="2030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5ABB80FC-9BB5-47B5-82E3-289B39B3E1AD}"/>
              </a:ext>
            </a:extLst>
          </p:cNvPr>
          <p:cNvGrpSpPr/>
          <p:nvPr/>
        </p:nvGrpSpPr>
        <p:grpSpPr>
          <a:xfrm rot="5400000">
            <a:off x="4950510" y="2313799"/>
            <a:ext cx="4020960" cy="4177929"/>
            <a:chOff x="8105786" y="3158014"/>
            <a:chExt cx="4020960" cy="4177929"/>
          </a:xfrm>
        </p:grpSpPr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C7B263FA-49C4-4D70-98BB-B809B1DCD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5856" y="3158014"/>
              <a:ext cx="1970890" cy="2030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7400C2E6-D850-4755-A3A7-20DB43271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786" y="5305054"/>
              <a:ext cx="1970890" cy="2030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C17EAE0E-87F0-485C-8DC5-748D979AED01}"/>
              </a:ext>
            </a:extLst>
          </p:cNvPr>
          <p:cNvGrpSpPr/>
          <p:nvPr/>
        </p:nvGrpSpPr>
        <p:grpSpPr>
          <a:xfrm>
            <a:off x="6950098" y="2242293"/>
            <a:ext cx="1878308" cy="1931166"/>
            <a:chOff x="8916849" y="1638715"/>
            <a:chExt cx="1769415" cy="1898069"/>
          </a:xfrm>
        </p:grpSpPr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C6C1F88D-59BB-4BA1-8FA6-F66536BA108E}"/>
                </a:ext>
              </a:extLst>
            </p:cNvPr>
            <p:cNvGrpSpPr/>
            <p:nvPr/>
          </p:nvGrpSpPr>
          <p:grpSpPr>
            <a:xfrm>
              <a:off x="9530385" y="2323948"/>
              <a:ext cx="517738" cy="556038"/>
              <a:chOff x="9020558" y="2323948"/>
              <a:chExt cx="1027565" cy="1103580"/>
            </a:xfrm>
          </p:grpSpPr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C3E0BF49-955E-49F1-8560-5F61DC0FB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5D9EBCF0-202E-49D6-986F-597DB32D7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8F3ABB-43A3-4B69-88A1-69ED31A4B002}"/>
                </a:ext>
              </a:extLst>
            </p:cNvPr>
            <p:cNvGrpSpPr/>
            <p:nvPr/>
          </p:nvGrpSpPr>
          <p:grpSpPr>
            <a:xfrm>
              <a:off x="8916849" y="2980746"/>
              <a:ext cx="517738" cy="556038"/>
              <a:chOff x="9020558" y="2323948"/>
              <a:chExt cx="1027565" cy="1103580"/>
            </a:xfrm>
          </p:grpSpPr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561C0FD4-93E6-4D6B-99B1-70FD60413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:a16="http://schemas.microsoft.com/office/drawing/2014/main" id="{8C64B3A1-584E-4EE7-92E9-4BAF94EDC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31451E7A-8053-4865-82CF-37EB8646F45D}"/>
                </a:ext>
              </a:extLst>
            </p:cNvPr>
            <p:cNvGrpSpPr/>
            <p:nvPr/>
          </p:nvGrpSpPr>
          <p:grpSpPr>
            <a:xfrm>
              <a:off x="10168526" y="1638715"/>
              <a:ext cx="517738" cy="556038"/>
              <a:chOff x="9020558" y="2323948"/>
              <a:chExt cx="1027565" cy="1103580"/>
            </a:xfrm>
          </p:grpSpPr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3FC49434-0D4B-4BC1-B066-E529436733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id="{DE63323F-1B29-497A-BE20-634C06E413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2A181E77-6748-436E-BAE3-5A46A723505E}"/>
              </a:ext>
            </a:extLst>
          </p:cNvPr>
          <p:cNvGrpSpPr/>
          <p:nvPr/>
        </p:nvGrpSpPr>
        <p:grpSpPr>
          <a:xfrm>
            <a:off x="4872026" y="4424726"/>
            <a:ext cx="1878308" cy="1931166"/>
            <a:chOff x="8916849" y="1638715"/>
            <a:chExt cx="1769415" cy="1898069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C05EA7A4-811E-49C5-8AE9-EE3754C59569}"/>
                </a:ext>
              </a:extLst>
            </p:cNvPr>
            <p:cNvGrpSpPr/>
            <p:nvPr/>
          </p:nvGrpSpPr>
          <p:grpSpPr>
            <a:xfrm>
              <a:off x="9530385" y="2323948"/>
              <a:ext cx="517738" cy="556038"/>
              <a:chOff x="9020558" y="2323948"/>
              <a:chExt cx="1027565" cy="1103580"/>
            </a:xfrm>
          </p:grpSpPr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4C643E47-0702-445B-ADA8-3194D1167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>
                <a:extLst>
                  <a:ext uri="{FF2B5EF4-FFF2-40B4-BE49-F238E27FC236}">
                    <a16:creationId xmlns:a16="http://schemas.microsoft.com/office/drawing/2014/main" id="{E63F8A99-34C7-4B3E-A32B-6DFA68FAB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882FFE57-B58B-41ED-81C4-68E215ED2963}"/>
                </a:ext>
              </a:extLst>
            </p:cNvPr>
            <p:cNvGrpSpPr/>
            <p:nvPr/>
          </p:nvGrpSpPr>
          <p:grpSpPr>
            <a:xfrm>
              <a:off x="8916849" y="2980746"/>
              <a:ext cx="517738" cy="556038"/>
              <a:chOff x="9020558" y="2323948"/>
              <a:chExt cx="1027565" cy="1103580"/>
            </a:xfrm>
          </p:grpSpPr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EEB28236-7F4A-4261-9E9C-6D1D7F0DEB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:a16="http://schemas.microsoft.com/office/drawing/2014/main" id="{810B0E67-514A-478B-B58A-CC6073C48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Группа 122">
              <a:extLst>
                <a:ext uri="{FF2B5EF4-FFF2-40B4-BE49-F238E27FC236}">
                  <a16:creationId xmlns:a16="http://schemas.microsoft.com/office/drawing/2014/main" id="{153667DA-2D1E-428C-8180-E51E41F12270}"/>
                </a:ext>
              </a:extLst>
            </p:cNvPr>
            <p:cNvGrpSpPr/>
            <p:nvPr/>
          </p:nvGrpSpPr>
          <p:grpSpPr>
            <a:xfrm>
              <a:off x="10168526" y="1638715"/>
              <a:ext cx="517738" cy="556038"/>
              <a:chOff x="9020558" y="2323948"/>
              <a:chExt cx="1027565" cy="1103580"/>
            </a:xfrm>
          </p:grpSpPr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48E1C822-D14F-4991-8BA5-68A2A7717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>
                <a:extLst>
                  <a:ext uri="{FF2B5EF4-FFF2-40B4-BE49-F238E27FC236}">
                    <a16:creationId xmlns:a16="http://schemas.microsoft.com/office/drawing/2014/main" id="{9FE189C6-74ED-4775-9441-BE921987F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9C763AF-4837-43EA-8602-44D5DF0032AC}"/>
              </a:ext>
            </a:extLst>
          </p:cNvPr>
          <p:cNvGrpSpPr/>
          <p:nvPr/>
        </p:nvGrpSpPr>
        <p:grpSpPr>
          <a:xfrm rot="5400000">
            <a:off x="4788549" y="2269878"/>
            <a:ext cx="1878308" cy="1931166"/>
            <a:chOff x="8916849" y="1638715"/>
            <a:chExt cx="1769415" cy="1898069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51BE9348-4D9D-47D0-B865-A36F186F5E44}"/>
                </a:ext>
              </a:extLst>
            </p:cNvPr>
            <p:cNvGrpSpPr/>
            <p:nvPr/>
          </p:nvGrpSpPr>
          <p:grpSpPr>
            <a:xfrm>
              <a:off x="9530385" y="2323948"/>
              <a:ext cx="517738" cy="556038"/>
              <a:chOff x="9020558" y="2323948"/>
              <a:chExt cx="1027565" cy="1103580"/>
            </a:xfrm>
          </p:grpSpPr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F9205786-9988-4E2D-A384-103F2998A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CE7E8559-0952-49C3-960F-63D8C3674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8A2F81BE-E212-4F77-9206-5BCF4C5FED20}"/>
                </a:ext>
              </a:extLst>
            </p:cNvPr>
            <p:cNvGrpSpPr/>
            <p:nvPr/>
          </p:nvGrpSpPr>
          <p:grpSpPr>
            <a:xfrm>
              <a:off x="8916849" y="2980746"/>
              <a:ext cx="517738" cy="556038"/>
              <a:chOff x="9020558" y="2323948"/>
              <a:chExt cx="1027565" cy="1103580"/>
            </a:xfrm>
          </p:grpSpPr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00DFEF64-2277-4F66-A980-B24A343D14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>
                <a:extLst>
                  <a:ext uri="{FF2B5EF4-FFF2-40B4-BE49-F238E27FC236}">
                    <a16:creationId xmlns:a16="http://schemas.microsoft.com/office/drawing/2014/main" id="{4AFC3215-46CA-413E-8549-E786CDC17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BA388518-113C-4A7F-A527-664CE5816AB2}"/>
                </a:ext>
              </a:extLst>
            </p:cNvPr>
            <p:cNvGrpSpPr/>
            <p:nvPr/>
          </p:nvGrpSpPr>
          <p:grpSpPr>
            <a:xfrm>
              <a:off x="10168526" y="1638715"/>
              <a:ext cx="517738" cy="556038"/>
              <a:chOff x="9020558" y="2323948"/>
              <a:chExt cx="1027565" cy="1103580"/>
            </a:xfrm>
          </p:grpSpPr>
          <p:cxnSp>
            <p:nvCxnSpPr>
              <p:cNvPr id="134" name="Прямая соединительная линия 133">
                <a:extLst>
                  <a:ext uri="{FF2B5EF4-FFF2-40B4-BE49-F238E27FC236}">
                    <a16:creationId xmlns:a16="http://schemas.microsoft.com/office/drawing/2014/main" id="{61044928-7971-4BC8-AE45-7D3ED10954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>
                <a:extLst>
                  <a:ext uri="{FF2B5EF4-FFF2-40B4-BE49-F238E27FC236}">
                    <a16:creationId xmlns:a16="http://schemas.microsoft.com/office/drawing/2014/main" id="{D6564F6D-DF0F-47D8-83B6-5EE8F9F3A8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4EA9AE8B-0035-4010-BC51-9430E4B157F2}"/>
              </a:ext>
            </a:extLst>
          </p:cNvPr>
          <p:cNvGrpSpPr/>
          <p:nvPr/>
        </p:nvGrpSpPr>
        <p:grpSpPr>
          <a:xfrm rot="5400000">
            <a:off x="7018572" y="4399561"/>
            <a:ext cx="1878308" cy="1931166"/>
            <a:chOff x="8916849" y="1638715"/>
            <a:chExt cx="1769415" cy="1898069"/>
          </a:xfrm>
        </p:grpSpPr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69D3BA1F-8E12-44CC-95C5-2FF2AFC7FD74}"/>
                </a:ext>
              </a:extLst>
            </p:cNvPr>
            <p:cNvGrpSpPr/>
            <p:nvPr/>
          </p:nvGrpSpPr>
          <p:grpSpPr>
            <a:xfrm>
              <a:off x="9530385" y="2323948"/>
              <a:ext cx="517738" cy="556038"/>
              <a:chOff x="9020558" y="2323948"/>
              <a:chExt cx="1027565" cy="1103580"/>
            </a:xfrm>
          </p:grpSpPr>
          <p:cxnSp>
            <p:nvCxnSpPr>
              <p:cNvPr id="148" name="Прямая соединительная линия 147">
                <a:extLst>
                  <a:ext uri="{FF2B5EF4-FFF2-40B4-BE49-F238E27FC236}">
                    <a16:creationId xmlns:a16="http://schemas.microsoft.com/office/drawing/2014/main" id="{41B739E5-B1EA-4D9D-BAAF-0F4A5D51C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id="{F16F6A42-B521-4A2F-B2C2-2A246F566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Группа 141">
              <a:extLst>
                <a:ext uri="{FF2B5EF4-FFF2-40B4-BE49-F238E27FC236}">
                  <a16:creationId xmlns:a16="http://schemas.microsoft.com/office/drawing/2014/main" id="{3E960D6E-8C53-401B-A24F-1B55E532FBAA}"/>
                </a:ext>
              </a:extLst>
            </p:cNvPr>
            <p:cNvGrpSpPr/>
            <p:nvPr/>
          </p:nvGrpSpPr>
          <p:grpSpPr>
            <a:xfrm>
              <a:off x="8916849" y="2980746"/>
              <a:ext cx="517738" cy="556038"/>
              <a:chOff x="9020558" y="2323948"/>
              <a:chExt cx="1027565" cy="1103580"/>
            </a:xfrm>
          </p:grpSpPr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id="{8A9DD814-EBA1-47A8-9C74-C9635D161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>
                <a:extLst>
                  <a:ext uri="{FF2B5EF4-FFF2-40B4-BE49-F238E27FC236}">
                    <a16:creationId xmlns:a16="http://schemas.microsoft.com/office/drawing/2014/main" id="{6B19C625-61DF-4088-9380-DB4BD3C03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Группа 142">
              <a:extLst>
                <a:ext uri="{FF2B5EF4-FFF2-40B4-BE49-F238E27FC236}">
                  <a16:creationId xmlns:a16="http://schemas.microsoft.com/office/drawing/2014/main" id="{8C7E7461-003E-484C-9323-470B155C952B}"/>
                </a:ext>
              </a:extLst>
            </p:cNvPr>
            <p:cNvGrpSpPr/>
            <p:nvPr/>
          </p:nvGrpSpPr>
          <p:grpSpPr>
            <a:xfrm>
              <a:off x="10168526" y="1638715"/>
              <a:ext cx="517738" cy="556038"/>
              <a:chOff x="9020558" y="2323948"/>
              <a:chExt cx="1027565" cy="1103580"/>
            </a:xfrm>
          </p:grpSpPr>
          <p:cxnSp>
            <p:nvCxnSpPr>
              <p:cNvPr id="144" name="Прямая соединительная линия 143">
                <a:extLst>
                  <a:ext uri="{FF2B5EF4-FFF2-40B4-BE49-F238E27FC236}">
                    <a16:creationId xmlns:a16="http://schemas.microsoft.com/office/drawing/2014/main" id="{22CC8B20-3D6E-4B5D-8734-28B62B908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558" y="2985664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Прямая соединительная линия 144">
                <a:extLst>
                  <a:ext uri="{FF2B5EF4-FFF2-40B4-BE49-F238E27FC236}">
                    <a16:creationId xmlns:a16="http://schemas.microsoft.com/office/drawing/2014/main" id="{69999CBF-08A4-4934-8063-C9E8857AD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9406" y="2323948"/>
                <a:ext cx="418717" cy="441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50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56529F-D13F-41E5-9A9C-E21F60908FDB}"/>
                  </a:ext>
                </a:extLst>
              </p:cNvPr>
              <p:cNvSpPr txBox="1"/>
              <p:nvPr/>
            </p:nvSpPr>
            <p:spPr>
              <a:xfrm>
                <a:off x="695459" y="566670"/>
                <a:ext cx="4459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=0 −</m:t>
                    </m:r>
                    <m:r>
                      <a:rPr lang="ru-RU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уравнение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поря</m:t>
                    </m:r>
                    <m:r>
                      <a:rPr lang="ru-RU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дка</m:t>
                    </m:r>
                  </m:oMath>
                </a14:m>
                <a:endParaRPr lang="ru-RU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56529F-D13F-41E5-9A9C-E21F60908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9" y="566670"/>
                <a:ext cx="4459875" cy="369332"/>
              </a:xfrm>
              <a:prstGeom prst="rect">
                <a:avLst/>
              </a:prstGeom>
              <a:blipFill>
                <a:blip r:embed="rId2"/>
                <a:stretch>
                  <a:fillRect l="-1093" t="-11475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6CE3A6-8838-4AC2-8903-C5B00F95823B}"/>
                  </a:ext>
                </a:extLst>
              </p:cNvPr>
              <p:cNvSpPr txBox="1"/>
              <p:nvPr/>
            </p:nvSpPr>
            <p:spPr>
              <a:xfrm>
                <a:off x="1144107" y="1120668"/>
                <a:ext cx="356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задана в области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6CE3A6-8838-4AC2-8903-C5B00F95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07" y="1120668"/>
                <a:ext cx="3562578" cy="276999"/>
              </a:xfrm>
              <a:prstGeom prst="rect">
                <a:avLst/>
              </a:prstGeom>
              <a:blipFill>
                <a:blip r:embed="rId3"/>
                <a:stretch>
                  <a:fillRect l="-1199" t="-4444" r="-17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907389-3139-4A87-B96C-44FAA26343C9}"/>
              </a:ext>
            </a:extLst>
          </p:cNvPr>
          <p:cNvSpPr txBox="1"/>
          <p:nvPr/>
        </p:nvSpPr>
        <p:spPr>
          <a:xfrm>
            <a:off x="574232" y="1595709"/>
            <a:ext cx="153439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740B6-9FB2-4A35-B2BF-533B0B26A86C}"/>
                  </a:ext>
                </a:extLst>
              </p:cNvPr>
              <p:cNvSpPr txBox="1"/>
              <p:nvPr/>
            </p:nvSpPr>
            <p:spPr>
              <a:xfrm>
                <a:off x="187866" y="2052806"/>
                <a:ext cx="43855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Функция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называется решением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740B6-9FB2-4A35-B2BF-533B0B26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6" y="2052806"/>
                <a:ext cx="4385560" cy="553998"/>
              </a:xfrm>
              <a:prstGeom prst="rect">
                <a:avLst/>
              </a:prstGeom>
              <a:blipFill>
                <a:blip r:embed="rId4"/>
                <a:stretch>
                  <a:fillRect l="-1391" b="-12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7DFDD-8153-42E0-9A7F-5B9E4FDFCB8F}"/>
                  </a:ext>
                </a:extLst>
              </p:cNvPr>
              <p:cNvSpPr txBox="1"/>
              <p:nvPr/>
            </p:nvSpPr>
            <p:spPr>
              <a:xfrm>
                <a:off x="820438" y="2786902"/>
                <a:ext cx="2292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7DFDD-8153-42E0-9A7F-5B9E4FDFC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8" y="2786902"/>
                <a:ext cx="2292166" cy="276999"/>
              </a:xfrm>
              <a:prstGeom prst="rect">
                <a:avLst/>
              </a:prstGeom>
              <a:blipFill>
                <a:blip r:embed="rId5"/>
                <a:stretch>
                  <a:fillRect l="-2128" t="-2174" r="-319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6CFEE-6DE1-44B7-AAA2-A105479D4FF0}"/>
                  </a:ext>
                </a:extLst>
              </p:cNvPr>
              <p:cNvSpPr txBox="1"/>
              <p:nvPr/>
            </p:nvSpPr>
            <p:spPr>
              <a:xfrm>
                <a:off x="820438" y="3290165"/>
                <a:ext cx="346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6CFEE-6DE1-44B7-AAA2-A105479D4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8" y="3290165"/>
                <a:ext cx="3465115" cy="276999"/>
              </a:xfrm>
              <a:prstGeom prst="rect">
                <a:avLst/>
              </a:prstGeom>
              <a:blipFill>
                <a:blip r:embed="rId6"/>
                <a:stretch>
                  <a:fillRect l="-1232" t="-8889" r="-2113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A643F-6737-4C14-8C08-4ACC88EC1531}"/>
                  </a:ext>
                </a:extLst>
              </p:cNvPr>
              <p:cNvSpPr txBox="1"/>
              <p:nvPr/>
            </p:nvSpPr>
            <p:spPr>
              <a:xfrm>
                <a:off x="820438" y="3820173"/>
                <a:ext cx="3297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A643F-6737-4C14-8C08-4ACC88EC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8" y="3820173"/>
                <a:ext cx="3297249" cy="276999"/>
              </a:xfrm>
              <a:prstGeom prst="rect">
                <a:avLst/>
              </a:prstGeom>
              <a:blipFill>
                <a:blip r:embed="rId7"/>
                <a:stretch>
                  <a:fillRect l="-741" t="-8889" r="-185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5446B-3E1C-4D36-8FFA-81C6DD6D2773}"/>
              </a:ext>
            </a:extLst>
          </p:cNvPr>
          <p:cNvSpPr/>
          <p:nvPr/>
        </p:nvSpPr>
        <p:spPr>
          <a:xfrm>
            <a:off x="844826" y="4232028"/>
            <a:ext cx="2826334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Существуют ли решения?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4BC74BF-18E8-463C-BA21-F35769E5B2F8}"/>
              </a:ext>
            </a:extLst>
          </p:cNvPr>
          <p:cNvSpPr/>
          <p:nvPr/>
        </p:nvSpPr>
        <p:spPr>
          <a:xfrm>
            <a:off x="844826" y="4767385"/>
            <a:ext cx="2826334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Сколько решений?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A0174A-93D0-4DDB-8A9E-D4B5BA8B0C95}"/>
              </a:ext>
            </a:extLst>
          </p:cNvPr>
          <p:cNvSpPr/>
          <p:nvPr/>
        </p:nvSpPr>
        <p:spPr>
          <a:xfrm>
            <a:off x="820438" y="5792591"/>
            <a:ext cx="2826334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 их найти?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4F14A-5E6B-4AC2-BC65-AED0EC9A3670}"/>
              </a:ext>
            </a:extLst>
          </p:cNvPr>
          <p:cNvSpPr txBox="1"/>
          <p:nvPr/>
        </p:nvSpPr>
        <p:spPr>
          <a:xfrm>
            <a:off x="3916490" y="5312990"/>
            <a:ext cx="2486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Аналитические методы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8301C-A228-47B8-83B0-BD6F77A8B94A}"/>
              </a:ext>
            </a:extLst>
          </p:cNvPr>
          <p:cNvSpPr txBox="1"/>
          <p:nvPr/>
        </p:nvSpPr>
        <p:spPr>
          <a:xfrm>
            <a:off x="3916490" y="5859690"/>
            <a:ext cx="209198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Численные методы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6BBD3-F4EB-4331-A6DA-D5722A2F8CFF}"/>
              </a:ext>
            </a:extLst>
          </p:cNvPr>
          <p:cNvSpPr txBox="1"/>
          <p:nvPr/>
        </p:nvSpPr>
        <p:spPr>
          <a:xfrm>
            <a:off x="3916490" y="6392480"/>
            <a:ext cx="238122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Качественные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0796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4" grpId="0" animBg="1"/>
      <p:bldP spid="17" grpId="0" animBg="1"/>
      <p:bldP spid="18" grpId="0" animBg="1"/>
      <p:bldP spid="15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523E4-DC1C-4750-98CB-8ADC0D60B536}"/>
              </a:ext>
            </a:extLst>
          </p:cNvPr>
          <p:cNvSpPr txBox="1"/>
          <p:nvPr/>
        </p:nvSpPr>
        <p:spPr>
          <a:xfrm>
            <a:off x="850005" y="4350878"/>
            <a:ext cx="14525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Задача Коши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09FA51-ADB8-447C-B13B-090DBC660379}"/>
                  </a:ext>
                </a:extLst>
              </p:cNvPr>
              <p:cNvSpPr txBox="1"/>
              <p:nvPr/>
            </p:nvSpPr>
            <p:spPr>
              <a:xfrm>
                <a:off x="-193182" y="4859387"/>
                <a:ext cx="744825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Требуется найти решение 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удовлетворяющее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начальному условию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09FA51-ADB8-447C-B13B-090DBC66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182" y="4859387"/>
                <a:ext cx="744825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1F03DF-1188-4062-B38F-0DA3F00B9DA6}"/>
              </a:ext>
            </a:extLst>
          </p:cNvPr>
          <p:cNvSpPr txBox="1"/>
          <p:nvPr/>
        </p:nvSpPr>
        <p:spPr>
          <a:xfrm>
            <a:off x="595444" y="416957"/>
            <a:ext cx="9685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DD4D03-8A9D-4B1E-A7DC-632D6E93EFB0}"/>
                  </a:ext>
                </a:extLst>
              </p:cNvPr>
              <p:cNvSpPr txBox="1"/>
              <p:nvPr/>
            </p:nvSpPr>
            <p:spPr>
              <a:xfrm>
                <a:off x="1930296" y="463123"/>
                <a:ext cx="1068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DD4D03-8A9D-4B1E-A7DC-632D6E93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96" y="463123"/>
                <a:ext cx="1068177" cy="276999"/>
              </a:xfrm>
              <a:prstGeom prst="rect">
                <a:avLst/>
              </a:prstGeom>
              <a:blipFill>
                <a:blip r:embed="rId3"/>
                <a:stretch>
                  <a:fillRect l="-5143" r="-228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ACD02-BC07-42AF-94F2-A55CD85BA8F2}"/>
                  </a:ext>
                </a:extLst>
              </p:cNvPr>
              <p:cNvSpPr txBox="1"/>
              <p:nvPr/>
            </p:nvSpPr>
            <p:spPr>
              <a:xfrm>
                <a:off x="615258" y="971632"/>
                <a:ext cx="9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ACD02-BC07-42AF-94F2-A55CD85BA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8" y="971632"/>
                <a:ext cx="948721" cy="276999"/>
              </a:xfrm>
              <a:prstGeom prst="rect">
                <a:avLst/>
              </a:prstGeom>
              <a:blipFill>
                <a:blip r:embed="rId4"/>
                <a:stretch>
                  <a:fillRect l="-5769" r="-1923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DCFD9A-8551-4A21-9ADE-408C9E366AAF}"/>
                  </a:ext>
                </a:extLst>
              </p:cNvPr>
              <p:cNvSpPr txBox="1"/>
              <p:nvPr/>
            </p:nvSpPr>
            <p:spPr>
              <a:xfrm>
                <a:off x="615257" y="1379555"/>
                <a:ext cx="1372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DCFD9A-8551-4A21-9ADE-408C9E36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7" y="1379555"/>
                <a:ext cx="1372427" cy="276999"/>
              </a:xfrm>
              <a:prstGeom prst="rect">
                <a:avLst/>
              </a:prstGeom>
              <a:blipFill>
                <a:blip r:embed="rId5"/>
                <a:stretch>
                  <a:fillRect l="-4000" r="-311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FA2A1-F2E3-4B90-B7EC-AF03E507A7B9}"/>
                  </a:ext>
                </a:extLst>
              </p:cNvPr>
              <p:cNvSpPr txBox="1"/>
              <p:nvPr/>
            </p:nvSpPr>
            <p:spPr>
              <a:xfrm>
                <a:off x="1301470" y="5931811"/>
                <a:ext cx="936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FA2A1-F2E3-4B90-B7EC-AF03E507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70" y="5931811"/>
                <a:ext cx="936154" cy="276999"/>
              </a:xfrm>
              <a:prstGeom prst="rect">
                <a:avLst/>
              </a:prstGeom>
              <a:blipFill>
                <a:blip r:embed="rId6"/>
                <a:stretch>
                  <a:fillRect l="-5844" r="-5844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B8611D61-FE57-4E00-802A-0451D6E6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07" y="1951046"/>
            <a:ext cx="3513958" cy="22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77E1159A-AC78-48E0-89B5-501B2F5E00F1}"/>
              </a:ext>
            </a:extLst>
          </p:cNvPr>
          <p:cNvSpPr/>
          <p:nvPr/>
        </p:nvSpPr>
        <p:spPr>
          <a:xfrm>
            <a:off x="4908146" y="2739298"/>
            <a:ext cx="80103" cy="80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29874-805D-49FF-9A2A-54DD21716411}"/>
                  </a:ext>
                </a:extLst>
              </p:cNvPr>
              <p:cNvSpPr txBox="1"/>
              <p:nvPr/>
            </p:nvSpPr>
            <p:spPr>
              <a:xfrm>
                <a:off x="1301470" y="6394877"/>
                <a:ext cx="1352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29874-805D-49FF-9A2A-54DD21716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70" y="6394877"/>
                <a:ext cx="1352678" cy="276999"/>
              </a:xfrm>
              <a:prstGeom prst="rect">
                <a:avLst/>
              </a:prstGeom>
              <a:blipFill>
                <a:blip r:embed="rId8"/>
                <a:stretch>
                  <a:fillRect l="-4054" r="-405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/>
      <p:bldP spid="8" grpId="0"/>
      <p:bldP spid="10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E5A00-DB05-454F-B27A-44A4DC1638EE}"/>
              </a:ext>
            </a:extLst>
          </p:cNvPr>
          <p:cNvSpPr txBox="1"/>
          <p:nvPr/>
        </p:nvSpPr>
        <p:spPr>
          <a:xfrm>
            <a:off x="154547" y="283336"/>
            <a:ext cx="5120761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Дифференциальные уравнения первого порядка,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разрешенные относительно производной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83DCD-685C-4171-B74E-03C6B6D683CB}"/>
                  </a:ext>
                </a:extLst>
              </p:cNvPr>
              <p:cNvSpPr txBox="1"/>
              <p:nvPr/>
            </p:nvSpPr>
            <p:spPr>
              <a:xfrm>
                <a:off x="236230" y="1102051"/>
                <a:ext cx="1611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83DCD-685C-4171-B74E-03C6B6D6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0" y="1102051"/>
                <a:ext cx="1611916" cy="276999"/>
              </a:xfrm>
              <a:prstGeom prst="rect">
                <a:avLst/>
              </a:prstGeom>
              <a:blipFill>
                <a:blip r:embed="rId2"/>
                <a:stretch>
                  <a:fillRect t="-2222" r="-492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66A360B-3830-40EC-A58A-0945324D1445}"/>
              </a:ext>
            </a:extLst>
          </p:cNvPr>
          <p:cNvGrpSpPr/>
          <p:nvPr/>
        </p:nvGrpSpPr>
        <p:grpSpPr>
          <a:xfrm>
            <a:off x="2845505" y="963830"/>
            <a:ext cx="1966342" cy="573234"/>
            <a:chOff x="2845505" y="963830"/>
            <a:chExt cx="1966342" cy="573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3D2C4D-DF35-437E-A70F-7F3F3A1575D6}"/>
                    </a:ext>
                  </a:extLst>
                </p:cNvPr>
                <p:cNvSpPr txBox="1"/>
                <p:nvPr/>
              </p:nvSpPr>
              <p:spPr>
                <a:xfrm>
                  <a:off x="2845505" y="977593"/>
                  <a:ext cx="968983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3D2C4D-DF35-437E-A70F-7F3F3A157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505" y="977593"/>
                  <a:ext cx="968983" cy="5259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C68461-7D62-4B5F-9D3E-7C68C4A15A70}"/>
                    </a:ext>
                  </a:extLst>
                </p:cNvPr>
                <p:cNvSpPr txBox="1"/>
                <p:nvPr/>
              </p:nvSpPr>
              <p:spPr>
                <a:xfrm>
                  <a:off x="3934491" y="963830"/>
                  <a:ext cx="877356" cy="573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C68461-7D62-4B5F-9D3E-7C68C4A15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91" y="963830"/>
                  <a:ext cx="877356" cy="5732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7A351BC-0D6A-4942-A55E-516B5435848F}"/>
              </a:ext>
            </a:extLst>
          </p:cNvPr>
          <p:cNvGrpSpPr/>
          <p:nvPr/>
        </p:nvGrpSpPr>
        <p:grpSpPr>
          <a:xfrm>
            <a:off x="235504" y="1606117"/>
            <a:ext cx="4780764" cy="569580"/>
            <a:chOff x="357658" y="2182922"/>
            <a:chExt cx="4780764" cy="56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F9CD32-B052-4A74-BCDD-4611AD2DAE3C}"/>
                    </a:ext>
                  </a:extLst>
                </p:cNvPr>
                <p:cNvSpPr txBox="1"/>
                <p:nvPr/>
              </p:nvSpPr>
              <p:spPr>
                <a:xfrm>
                  <a:off x="357658" y="2182922"/>
                  <a:ext cx="1666162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F9CD32-B052-4A74-BCDD-4611AD2DA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8" y="2182922"/>
                  <a:ext cx="1666162" cy="5695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B3AA7B-CEE3-4729-A4B7-91062E38EC44}"/>
                </a:ext>
              </a:extLst>
            </p:cNvPr>
            <p:cNvSpPr txBox="1"/>
            <p:nvPr/>
          </p:nvSpPr>
          <p:spPr>
            <a:xfrm>
              <a:off x="2187934" y="2277472"/>
              <a:ext cx="2950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«перевернутое» уравнение 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9A8FBBC-7B5D-46D8-85FE-ECE6F94C5532}"/>
              </a:ext>
            </a:extLst>
          </p:cNvPr>
          <p:cNvGrpSpPr/>
          <p:nvPr/>
        </p:nvGrpSpPr>
        <p:grpSpPr>
          <a:xfrm>
            <a:off x="240947" y="2958727"/>
            <a:ext cx="7387087" cy="369332"/>
            <a:chOff x="292334" y="2717695"/>
            <a:chExt cx="738708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82FABB-B03A-409A-B779-D37227C2D749}"/>
                    </a:ext>
                  </a:extLst>
                </p:cNvPr>
                <p:cNvSpPr txBox="1"/>
                <p:nvPr/>
              </p:nvSpPr>
              <p:spPr>
                <a:xfrm>
                  <a:off x="292334" y="2763862"/>
                  <a:ext cx="3249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182FABB-B03A-409A-B779-D37227C2D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34" y="2763862"/>
                  <a:ext cx="324941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r="-1126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213CFD-57E5-4651-8CD7-9E691842FE5A}"/>
                </a:ext>
              </a:extLst>
            </p:cNvPr>
            <p:cNvSpPr txBox="1"/>
            <p:nvPr/>
          </p:nvSpPr>
          <p:spPr>
            <a:xfrm>
              <a:off x="3541750" y="2717695"/>
              <a:ext cx="413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уравнение в дифференциальной форме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56E12C3-33E1-4701-9B8F-A45DBB248292}"/>
              </a:ext>
            </a:extLst>
          </p:cNvPr>
          <p:cNvGrpSpPr/>
          <p:nvPr/>
        </p:nvGrpSpPr>
        <p:grpSpPr>
          <a:xfrm>
            <a:off x="198057" y="3427288"/>
            <a:ext cx="1867723" cy="1523583"/>
            <a:chOff x="312325" y="3429000"/>
            <a:chExt cx="1867723" cy="15235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58403-A977-467D-AD26-B69C45F6BC4F}"/>
                </a:ext>
              </a:extLst>
            </p:cNvPr>
            <p:cNvSpPr txBox="1"/>
            <p:nvPr/>
          </p:nvSpPr>
          <p:spPr>
            <a:xfrm>
              <a:off x="437328" y="3429000"/>
              <a:ext cx="1452577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Задача Коши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8F57EE-EA47-4AA7-A43C-D1601213440D}"/>
                    </a:ext>
                  </a:extLst>
                </p:cNvPr>
                <p:cNvSpPr txBox="1"/>
                <p:nvPr/>
              </p:nvSpPr>
              <p:spPr>
                <a:xfrm>
                  <a:off x="733370" y="3926918"/>
                  <a:ext cx="1446678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ru-RU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8F57EE-EA47-4AA7-A43C-D16012134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70" y="3926918"/>
                  <a:ext cx="1446678" cy="1025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ABE28A-E87A-4996-956D-0B034C1FD157}"/>
                    </a:ext>
                  </a:extLst>
                </p:cNvPr>
                <p:cNvSpPr txBox="1"/>
                <p:nvPr/>
              </p:nvSpPr>
              <p:spPr>
                <a:xfrm>
                  <a:off x="312325" y="4301250"/>
                  <a:ext cx="373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ABE28A-E87A-4996-956D-0B034C1FD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5" y="4301250"/>
                  <a:ext cx="37350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968" t="-2174" r="-22581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90A961-6338-476C-A8D4-CB36ED8ED2D1}"/>
                  </a:ext>
                </a:extLst>
              </p:cNvPr>
              <p:cNvSpPr txBox="1"/>
              <p:nvPr/>
            </p:nvSpPr>
            <p:spPr>
              <a:xfrm>
                <a:off x="153325" y="2247780"/>
                <a:ext cx="530998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Область задания 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)∪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90A961-6338-476C-A8D4-CB36ED8ED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5" y="2247780"/>
                <a:ext cx="5309980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90E6679-BD37-4070-A09F-7355B08CEE6D}"/>
              </a:ext>
            </a:extLst>
          </p:cNvPr>
          <p:cNvGrpSpPr/>
          <p:nvPr/>
        </p:nvGrpSpPr>
        <p:grpSpPr>
          <a:xfrm>
            <a:off x="153325" y="5069001"/>
            <a:ext cx="5615189" cy="1622812"/>
            <a:chOff x="0" y="5029093"/>
            <a:chExt cx="5615189" cy="16228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AF4F0-BAC5-4735-AAEA-6C760D5C9436}"/>
                </a:ext>
              </a:extLst>
            </p:cNvPr>
            <p:cNvSpPr txBox="1"/>
            <p:nvPr/>
          </p:nvSpPr>
          <p:spPr>
            <a:xfrm>
              <a:off x="153325" y="5029093"/>
              <a:ext cx="4370042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Теорема существования и единственности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828FA8-ABF1-4A31-AA1A-5976A4D55C7D}"/>
                    </a:ext>
                  </a:extLst>
                </p:cNvPr>
                <p:cNvSpPr txBox="1"/>
                <p:nvPr/>
              </p:nvSpPr>
              <p:spPr>
                <a:xfrm>
                  <a:off x="142134" y="5476647"/>
                  <a:ext cx="5377819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где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−область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 </m:t>
                        </m:r>
                        <m:sSup>
                          <m:sSup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828FA8-ABF1-4A31-AA1A-5976A4D55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4" y="5476647"/>
                  <a:ext cx="5377819" cy="5740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5AED04-356E-4533-ACCD-59A804AB8555}"/>
                    </a:ext>
                  </a:extLst>
                </p:cNvPr>
                <p:cNvSpPr txBox="1"/>
                <p:nvPr/>
              </p:nvSpPr>
              <p:spPr>
                <a:xfrm>
                  <a:off x="2381093" y="5944078"/>
                  <a:ext cx="2500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5AED04-356E-4533-ACCD-59A804AB8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93" y="5944078"/>
                  <a:ext cx="2500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707" r="-29268" b="-8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590A28-CFCA-4312-B54E-A4E0574FD883}"/>
                    </a:ext>
                  </a:extLst>
                </p:cNvPr>
                <p:cNvSpPr txBox="1"/>
                <p:nvPr/>
              </p:nvSpPr>
              <p:spPr>
                <a:xfrm>
                  <a:off x="1240965" y="6264637"/>
                  <a:ext cx="2947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∃!решение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590A28-CFCA-4312-B54E-A4E0574FD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965" y="6264637"/>
                  <a:ext cx="294792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42" t="-2174" r="-2692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196C716-9641-48F2-8824-25476F8DD2FA}"/>
                </a:ext>
              </a:extLst>
            </p:cNvPr>
            <p:cNvSpPr/>
            <p:nvPr/>
          </p:nvSpPr>
          <p:spPr>
            <a:xfrm>
              <a:off x="0" y="5476647"/>
              <a:ext cx="5615189" cy="117525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646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E1581-F7E0-4C41-8A3D-00F32050F60D}"/>
              </a:ext>
            </a:extLst>
          </p:cNvPr>
          <p:cNvSpPr txBox="1"/>
          <p:nvPr/>
        </p:nvSpPr>
        <p:spPr>
          <a:xfrm>
            <a:off x="360608" y="386366"/>
            <a:ext cx="17999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Общее решение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0F97E99-BFDA-4AAF-8AF9-E12F89ADC056}"/>
              </a:ext>
            </a:extLst>
          </p:cNvPr>
          <p:cNvGrpSpPr/>
          <p:nvPr/>
        </p:nvGrpSpPr>
        <p:grpSpPr>
          <a:xfrm>
            <a:off x="312686" y="852239"/>
            <a:ext cx="5783314" cy="1575279"/>
            <a:chOff x="312686" y="953036"/>
            <a:chExt cx="5783314" cy="1575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61702C-1316-4B1E-9479-D43ED92ACFA7}"/>
                    </a:ext>
                  </a:extLst>
                </p:cNvPr>
                <p:cNvSpPr txBox="1"/>
                <p:nvPr/>
              </p:nvSpPr>
              <p:spPr>
                <a:xfrm>
                  <a:off x="312686" y="953036"/>
                  <a:ext cx="5783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Функция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общее решение уравнения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если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61702C-1316-4B1E-9479-D43ED92AC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86" y="953036"/>
                  <a:ext cx="5783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43" t="-2222" r="-211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88E6DD-324F-40CA-B2D2-E15BA0D79FAB}"/>
                    </a:ext>
                  </a:extLst>
                </p:cNvPr>
                <p:cNvSpPr txBox="1"/>
                <p:nvPr/>
              </p:nvSpPr>
              <p:spPr>
                <a:xfrm>
                  <a:off x="360608" y="1427373"/>
                  <a:ext cx="3901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1)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решение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при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88E6DD-324F-40CA-B2D2-E15BA0D79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08" y="1427373"/>
                  <a:ext cx="390190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38" t="-4444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35640B-FBEF-41A1-86AD-3FF6A5761978}"/>
                    </a:ext>
                  </a:extLst>
                </p:cNvPr>
                <p:cNvSpPr txBox="1"/>
                <p:nvPr/>
              </p:nvSpPr>
              <p:spPr>
                <a:xfrm>
                  <a:off x="312686" y="1901710"/>
                  <a:ext cx="47513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2)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−начальные да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нные Коши,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35640B-FBEF-41A1-86AD-3FF6A5761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86" y="1901710"/>
                  <a:ext cx="47513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41" t="-2174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5B7FB5-2CF9-4AC0-9B8D-5099F93AF856}"/>
                    </a:ext>
                  </a:extLst>
                </p:cNvPr>
                <p:cNvSpPr txBox="1"/>
                <p:nvPr/>
              </p:nvSpPr>
              <p:spPr>
                <a:xfrm>
                  <a:off x="509053" y="2251316"/>
                  <a:ext cx="4892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решение задачи Коши (3)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5B7FB5-2CF9-4AC0-9B8D-5099F93AF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53" y="2251316"/>
                  <a:ext cx="48923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48" t="-2222" r="-1496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4D536F-1C86-4F54-89FB-B64DCE2D1867}"/>
              </a:ext>
            </a:extLst>
          </p:cNvPr>
          <p:cNvSpPr txBox="1"/>
          <p:nvPr/>
        </p:nvSpPr>
        <p:spPr>
          <a:xfrm>
            <a:off x="342737" y="2723831"/>
            <a:ext cx="190949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Частное решение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FA348B-B0CD-41C1-AA97-A10302F24A4A}"/>
              </a:ext>
            </a:extLst>
          </p:cNvPr>
          <p:cNvGrpSpPr/>
          <p:nvPr/>
        </p:nvGrpSpPr>
        <p:grpSpPr>
          <a:xfrm>
            <a:off x="312686" y="3165770"/>
            <a:ext cx="5653791" cy="945030"/>
            <a:chOff x="342737" y="3429000"/>
            <a:chExt cx="5653791" cy="945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C1A520-D4BF-4401-9AB6-D0067F27A57B}"/>
                    </a:ext>
                  </a:extLst>
                </p:cNvPr>
                <p:cNvSpPr txBox="1"/>
                <p:nvPr/>
              </p:nvSpPr>
              <p:spPr>
                <a:xfrm>
                  <a:off x="342737" y="3429000"/>
                  <a:ext cx="5653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Всякое решение, которое получается из общего, если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C1A520-D4BF-4401-9AB6-D0067F27A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3429000"/>
                  <a:ext cx="5653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31" b="-260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4DC01C-302A-4665-B548-7CDCDA681BB6}"/>
                    </a:ext>
                  </a:extLst>
                </p:cNvPr>
                <p:cNvSpPr txBox="1"/>
                <p:nvPr/>
              </p:nvSpPr>
              <p:spPr>
                <a:xfrm>
                  <a:off x="342737" y="3763587"/>
                  <a:ext cx="5285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приписать определенное значение произвольной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4DC01C-302A-4665-B548-7CDCDA681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3763587"/>
                  <a:ext cx="528510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" r="-692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852033-00C5-4298-BCC5-CB1524693FD2}"/>
                    </a:ext>
                  </a:extLst>
                </p:cNvPr>
                <p:cNvSpPr txBox="1"/>
                <p:nvPr/>
              </p:nvSpPr>
              <p:spPr>
                <a:xfrm>
                  <a:off x="342737" y="4097031"/>
                  <a:ext cx="4927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постоянной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называется частным решением.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852033-00C5-4298-BCC5-CB1524693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4097031"/>
                  <a:ext cx="49276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4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76C2FF-5266-4735-8EF0-A953D16D8E31}"/>
              </a:ext>
            </a:extLst>
          </p:cNvPr>
          <p:cNvSpPr txBox="1"/>
          <p:nvPr/>
        </p:nvSpPr>
        <p:spPr>
          <a:xfrm>
            <a:off x="342737" y="4219100"/>
            <a:ext cx="227773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Интегральная кривая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437A30-7114-4B78-9377-5BEAD96B0D23}"/>
                  </a:ext>
                </a:extLst>
              </p:cNvPr>
              <p:cNvSpPr txBox="1"/>
              <p:nvPr/>
            </p:nvSpPr>
            <p:spPr>
              <a:xfrm>
                <a:off x="309009" y="4696732"/>
                <a:ext cx="6431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График частного решения называется интегральной кривой.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437A30-7114-4B78-9377-5BEAD96B0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4696732"/>
                <a:ext cx="6431248" cy="276999"/>
              </a:xfrm>
              <a:prstGeom prst="rect">
                <a:avLst/>
              </a:prstGeom>
              <a:blipFill>
                <a:blip r:embed="rId9"/>
                <a:stretch>
                  <a:fillRect l="-1232" t="-2174" r="-379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A30DBE7-AC0A-44AF-A5AC-25F9578101B6}"/>
              </a:ext>
            </a:extLst>
          </p:cNvPr>
          <p:cNvSpPr txBox="1"/>
          <p:nvPr/>
        </p:nvSpPr>
        <p:spPr>
          <a:xfrm>
            <a:off x="360608" y="5154321"/>
            <a:ext cx="18176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Общий интеграл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7A56475-E527-43CB-95DA-24B6E7226B11}"/>
              </a:ext>
            </a:extLst>
          </p:cNvPr>
          <p:cNvGrpSpPr/>
          <p:nvPr/>
        </p:nvGrpSpPr>
        <p:grpSpPr>
          <a:xfrm>
            <a:off x="275282" y="5704244"/>
            <a:ext cx="6663234" cy="634344"/>
            <a:chOff x="275282" y="5704244"/>
            <a:chExt cx="6663234" cy="634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4CC12-3EA1-4677-9D17-61FD28B6ECE9}"/>
                    </a:ext>
                  </a:extLst>
                </p:cNvPr>
                <p:cNvSpPr txBox="1"/>
                <p:nvPr/>
              </p:nvSpPr>
              <p:spPr>
                <a:xfrm>
                  <a:off x="275282" y="5704244"/>
                  <a:ext cx="636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общее решение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задано в неявном виде уравнением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4CC12-3EA1-4677-9D17-61FD28B6E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2" y="5704244"/>
                  <a:ext cx="636475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83" t="-2222" r="-575" b="-2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E8EC8F-5ACC-4AC6-B152-AFAA25AD80D9}"/>
                    </a:ext>
                  </a:extLst>
                </p:cNvPr>
                <p:cNvSpPr txBox="1"/>
                <p:nvPr/>
              </p:nvSpPr>
              <p:spPr>
                <a:xfrm>
                  <a:off x="309009" y="6061589"/>
                  <a:ext cx="6629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то это равенство называется общим интегралом.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E8EC8F-5ACC-4AC6-B152-AFAA25AD8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09" y="6061589"/>
                  <a:ext cx="662950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36" r="-184" b="-260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D1BDC-1F31-4007-841F-2BB577B6A6A2}"/>
              </a:ext>
            </a:extLst>
          </p:cNvPr>
          <p:cNvSpPr txBox="1"/>
          <p:nvPr/>
        </p:nvSpPr>
        <p:spPr>
          <a:xfrm>
            <a:off x="425003" y="283335"/>
            <a:ext cx="544892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типы дифференциальных уравнений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D1C43-3700-43E8-995A-7B08A0E27E64}"/>
              </a:ext>
            </a:extLst>
          </p:cNvPr>
          <p:cNvSpPr txBox="1"/>
          <p:nvPr/>
        </p:nvSpPr>
        <p:spPr>
          <a:xfrm>
            <a:off x="425003" y="991673"/>
            <a:ext cx="4889865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1. Уравнения с разделяющимися переменными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CEA4DC-0580-4457-9982-9C3C6DAAA4ED}"/>
                  </a:ext>
                </a:extLst>
              </p:cNvPr>
              <p:cNvSpPr txBox="1"/>
              <p:nvPr/>
            </p:nvSpPr>
            <p:spPr>
              <a:xfrm>
                <a:off x="423440" y="1466639"/>
                <a:ext cx="149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CEA4DC-0580-4457-9982-9C3C6DAA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1466639"/>
                <a:ext cx="1490857" cy="276999"/>
              </a:xfrm>
              <a:prstGeom prst="rect">
                <a:avLst/>
              </a:prstGeom>
              <a:blipFill>
                <a:blip r:embed="rId2"/>
                <a:stretch>
                  <a:fillRect l="-3673" t="-4444" r="-4898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688CCC-7C8C-42F6-AA95-E01F3DA690F9}"/>
              </a:ext>
            </a:extLst>
          </p:cNvPr>
          <p:cNvSpPr txBox="1"/>
          <p:nvPr/>
        </p:nvSpPr>
        <p:spPr>
          <a:xfrm>
            <a:off x="425003" y="1988486"/>
            <a:ext cx="449828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. Однородные уравнения первого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0A05B-28FB-4554-BC77-61BB181551BB}"/>
                  </a:ext>
                </a:extLst>
              </p:cNvPr>
              <p:cNvSpPr txBox="1"/>
              <p:nvPr/>
            </p:nvSpPr>
            <p:spPr>
              <a:xfrm>
                <a:off x="423440" y="2526832"/>
                <a:ext cx="1096261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0A05B-28FB-4554-BC77-61BB18155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2526832"/>
                <a:ext cx="1096261" cy="474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6B9105-27ED-4A3C-AEAF-78AC2FFDD210}"/>
              </a:ext>
            </a:extLst>
          </p:cNvPr>
          <p:cNvSpPr txBox="1"/>
          <p:nvPr/>
        </p:nvSpPr>
        <p:spPr>
          <a:xfrm>
            <a:off x="425003" y="3174858"/>
            <a:ext cx="253146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 Линейные уравнения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36FDA-9EAB-40FB-9BDA-575AA2653C6C}"/>
                  </a:ext>
                </a:extLst>
              </p:cNvPr>
              <p:cNvSpPr txBox="1"/>
              <p:nvPr/>
            </p:nvSpPr>
            <p:spPr>
              <a:xfrm>
                <a:off x="423440" y="3654791"/>
                <a:ext cx="4130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36FDA-9EAB-40FB-9BDA-575AA265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3654791"/>
                <a:ext cx="4130683" cy="276999"/>
              </a:xfrm>
              <a:prstGeom prst="rect">
                <a:avLst/>
              </a:prstGeom>
              <a:blipFill>
                <a:blip r:embed="rId4"/>
                <a:stretch>
                  <a:fillRect l="-2065" t="-28889" r="-1622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1C6832-800D-426A-9666-37B855EEFE40}"/>
              </a:ext>
            </a:extLst>
          </p:cNvPr>
          <p:cNvSpPr txBox="1"/>
          <p:nvPr/>
        </p:nvSpPr>
        <p:spPr>
          <a:xfrm>
            <a:off x="425003" y="4171671"/>
            <a:ext cx="245830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. Уравнения Бернулли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02DE71-0FC5-4C53-A8A8-13AD107B3141}"/>
                  </a:ext>
                </a:extLst>
              </p:cNvPr>
              <p:cNvSpPr txBox="1"/>
              <p:nvPr/>
            </p:nvSpPr>
            <p:spPr>
              <a:xfrm>
                <a:off x="423440" y="4782751"/>
                <a:ext cx="5982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02DE71-0FC5-4C53-A8A8-13AD107B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4782751"/>
                <a:ext cx="5982792" cy="276999"/>
              </a:xfrm>
              <a:prstGeom prst="rect">
                <a:avLst/>
              </a:prstGeom>
              <a:blipFill>
                <a:blip r:embed="rId5"/>
                <a:stretch>
                  <a:fillRect l="-1426" t="-28889" r="-40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2CD54AE-18F0-4435-B6F2-4A4CF9A22364}"/>
              </a:ext>
            </a:extLst>
          </p:cNvPr>
          <p:cNvSpPr txBox="1"/>
          <p:nvPr/>
        </p:nvSpPr>
        <p:spPr>
          <a:xfrm>
            <a:off x="394584" y="5301720"/>
            <a:ext cx="417107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ru-RU" dirty="0"/>
              <a:t>. Уравнения в полных дифференциалах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957F5-7267-4C51-9192-0A469E14C32B}"/>
                  </a:ext>
                </a:extLst>
              </p:cNvPr>
              <p:cNvSpPr txBox="1"/>
              <p:nvPr/>
            </p:nvSpPr>
            <p:spPr>
              <a:xfrm>
                <a:off x="393021" y="5776686"/>
                <a:ext cx="420788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если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957F5-7267-4C51-9192-0A469E14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1" y="5776686"/>
                <a:ext cx="4207883" cy="5740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5B560-8855-4DAD-838A-FD7A7E1B5B73}"/>
              </a:ext>
            </a:extLst>
          </p:cNvPr>
          <p:cNvSpPr txBox="1"/>
          <p:nvPr/>
        </p:nvSpPr>
        <p:spPr>
          <a:xfrm>
            <a:off x="540913" y="683343"/>
            <a:ext cx="186320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Метод изоклин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AEFFD1-C413-4E7E-9615-E16C5C7158AA}"/>
                  </a:ext>
                </a:extLst>
              </p:cNvPr>
              <p:cNvSpPr txBox="1"/>
              <p:nvPr/>
            </p:nvSpPr>
            <p:spPr>
              <a:xfrm>
                <a:off x="2114136" y="1669558"/>
                <a:ext cx="1240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AEFFD1-C413-4E7E-9615-E16C5C71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136" y="1669558"/>
                <a:ext cx="1240789" cy="276999"/>
              </a:xfrm>
              <a:prstGeom prst="rect">
                <a:avLst/>
              </a:prstGeom>
              <a:blipFill>
                <a:blip r:embed="rId2"/>
                <a:stretch>
                  <a:fillRect l="-4433" t="-2222" r="-6897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9F9EC-CFE2-4C27-A87E-10C56E8C3C74}"/>
                  </a:ext>
                </a:extLst>
              </p:cNvPr>
              <p:cNvSpPr txBox="1"/>
              <p:nvPr/>
            </p:nvSpPr>
            <p:spPr>
              <a:xfrm>
                <a:off x="357528" y="1200422"/>
                <a:ext cx="775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 плоскости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𝑂𝑥𝑦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построим семейство интегральных кривых уравнения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9F9EC-CFE2-4C27-A87E-10C56E8C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1200422"/>
                <a:ext cx="7756098" cy="276999"/>
              </a:xfrm>
              <a:prstGeom prst="rect">
                <a:avLst/>
              </a:prstGeom>
              <a:blipFill>
                <a:blip r:embed="rId3"/>
                <a:stretch>
                  <a:fillRect r="-79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7336EF4-10FD-4224-967D-E9E448BCB8AE}"/>
                  </a:ext>
                </a:extLst>
              </p:cNvPr>
              <p:cNvSpPr/>
              <p:nvPr/>
            </p:nvSpPr>
            <p:spPr>
              <a:xfrm>
                <a:off x="264078" y="2236574"/>
                <a:ext cx="5742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тангенс угла наклона касательной 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7336EF4-10FD-4224-967D-E9E448BCB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8" y="2236574"/>
                <a:ext cx="57429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84AAAB6-A292-4BEE-9948-4D15540F8996}"/>
                  </a:ext>
                </a:extLst>
              </p:cNvPr>
              <p:cNvSpPr/>
              <p:nvPr/>
            </p:nvSpPr>
            <p:spPr>
              <a:xfrm>
                <a:off x="264078" y="2622013"/>
                <a:ext cx="4010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интегральной кривой в точке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84AAAB6-A292-4BEE-9948-4D15540F8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8" y="2622013"/>
                <a:ext cx="401000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58ADC-A3A3-466D-8059-E55A12E25072}"/>
                  </a:ext>
                </a:extLst>
              </p:cNvPr>
              <p:cNvSpPr txBox="1"/>
              <p:nvPr/>
            </p:nvSpPr>
            <p:spPr>
              <a:xfrm>
                <a:off x="360708" y="3139886"/>
                <a:ext cx="598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Линия на плоскости, задаваемая уравнением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58ADC-A3A3-466D-8059-E55A12E2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08" y="3139886"/>
                <a:ext cx="5988434" cy="276999"/>
              </a:xfrm>
              <a:prstGeom prst="rect">
                <a:avLst/>
              </a:prstGeom>
              <a:blipFill>
                <a:blip r:embed="rId6"/>
                <a:stretch>
                  <a:fillRect l="-814" t="-217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629EB7-36D8-486B-AA54-CA424C73ACFA}"/>
                  </a:ext>
                </a:extLst>
              </p:cNvPr>
              <p:cNvSpPr txBox="1"/>
              <p:nvPr/>
            </p:nvSpPr>
            <p:spPr>
              <a:xfrm>
                <a:off x="357528" y="3525325"/>
                <a:ext cx="5120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−некоторо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 число, называется изоклиной.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629EB7-36D8-486B-AA54-CA424C73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3525325"/>
                <a:ext cx="5120312" cy="276999"/>
              </a:xfrm>
              <a:prstGeom prst="rect">
                <a:avLst/>
              </a:prstGeom>
              <a:blipFill>
                <a:blip r:embed="rId7"/>
                <a:stretch>
                  <a:fillRect l="-833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7649A-70D1-474E-BCA0-8493604A216F}"/>
                  </a:ext>
                </a:extLst>
              </p:cNvPr>
              <p:cNvSpPr txBox="1"/>
              <p:nvPr/>
            </p:nvSpPr>
            <p:spPr>
              <a:xfrm>
                <a:off x="357528" y="4028841"/>
                <a:ext cx="6253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 точках пересечения изоклин с интегральными кривыми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7649A-70D1-474E-BCA0-8493604A2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4028841"/>
                <a:ext cx="6253315" cy="276999"/>
              </a:xfrm>
              <a:prstGeom prst="rect">
                <a:avLst/>
              </a:prstGeom>
              <a:blipFill>
                <a:blip r:embed="rId8"/>
                <a:stretch>
                  <a:fillRect l="-48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5264-9101-4057-A360-6F7856451075}"/>
                  </a:ext>
                </a:extLst>
              </p:cNvPr>
              <p:cNvSpPr txBox="1"/>
              <p:nvPr/>
            </p:nvSpPr>
            <p:spPr>
              <a:xfrm>
                <a:off x="357528" y="4457334"/>
                <a:ext cx="6389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тангенс угла наклона касательных к интегральным кривым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5264-9101-4057-A360-6F785645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4457334"/>
                <a:ext cx="6389570" cy="276999"/>
              </a:xfrm>
              <a:prstGeom prst="rect">
                <a:avLst/>
              </a:prstGeom>
              <a:blipFill>
                <a:blip r:embed="rId9"/>
                <a:stretch>
                  <a:fillRect l="-382" r="-95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E8D1D-5F03-4C0D-8DEF-FC09F70B255E}"/>
                  </a:ext>
                </a:extLst>
              </p:cNvPr>
              <p:cNvSpPr txBox="1"/>
              <p:nvPr/>
            </p:nvSpPr>
            <p:spPr>
              <a:xfrm>
                <a:off x="357528" y="4831437"/>
                <a:ext cx="61622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постоянен и равен заданному числу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которое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мы вправе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выбрать самостоятельно.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E8D1D-5F03-4C0D-8DEF-FC09F70B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8" y="4831437"/>
                <a:ext cx="6162264" cy="553998"/>
              </a:xfrm>
              <a:prstGeom prst="rect">
                <a:avLst/>
              </a:prstGeom>
              <a:blipFill>
                <a:blip r:embed="rId10"/>
                <a:stretch>
                  <a:fillRect l="-989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0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C05EB393-3097-4AE3-8490-420D726A7435}"/>
              </a:ext>
            </a:extLst>
          </p:cNvPr>
          <p:cNvCxnSpPr>
            <a:cxnSpLocks/>
          </p:cNvCxnSpPr>
          <p:nvPr/>
        </p:nvCxnSpPr>
        <p:spPr>
          <a:xfrm flipH="1">
            <a:off x="6751713" y="2314377"/>
            <a:ext cx="1784926" cy="18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0CF0AB22-E8DB-4D91-9EBB-0D9494CBEAE1}"/>
              </a:ext>
            </a:extLst>
          </p:cNvPr>
          <p:cNvCxnSpPr>
            <a:cxnSpLocks/>
          </p:cNvCxnSpPr>
          <p:nvPr/>
        </p:nvCxnSpPr>
        <p:spPr>
          <a:xfrm flipH="1">
            <a:off x="4803978" y="4273267"/>
            <a:ext cx="1784926" cy="18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88D57B-7539-4E16-B7EC-B53B82A949ED}"/>
              </a:ext>
            </a:extLst>
          </p:cNvPr>
          <p:cNvSpPr txBox="1"/>
          <p:nvPr/>
        </p:nvSpPr>
        <p:spPr>
          <a:xfrm>
            <a:off x="540912" y="321972"/>
            <a:ext cx="113845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08CF05-18C4-47F3-B11C-FEAF9B761E16}"/>
                  </a:ext>
                </a:extLst>
              </p:cNvPr>
              <p:cNvSpPr txBox="1"/>
              <p:nvPr/>
            </p:nvSpPr>
            <p:spPr>
              <a:xfrm>
                <a:off x="360608" y="824247"/>
                <a:ext cx="8931932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Методом изоклин построим семейство интегральных кривых для уравнения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08CF05-18C4-47F3-B11C-FEAF9B76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824247"/>
                <a:ext cx="8931932" cy="472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DCB237-736A-4E0D-BF86-33284432D0F9}"/>
                  </a:ext>
                </a:extLst>
              </p:cNvPr>
              <p:cNvSpPr txBox="1"/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Заметим, что область задания этого уравнения −вся плоскость за исключением точки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0; 0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DCB237-736A-4E0D-BF86-33284432D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1B6738-F44D-4E44-AFB4-7F08995FAC6A}"/>
              </a:ext>
            </a:extLst>
          </p:cNvPr>
          <p:cNvGrpSpPr/>
          <p:nvPr/>
        </p:nvGrpSpPr>
        <p:grpSpPr>
          <a:xfrm>
            <a:off x="4214187" y="1785120"/>
            <a:ext cx="5111622" cy="4658659"/>
            <a:chOff x="6170460" y="1801906"/>
            <a:chExt cx="5111622" cy="4658659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FE30BF44-CD88-4C12-87C6-1D9563F65E52}"/>
                </a:ext>
              </a:extLst>
            </p:cNvPr>
            <p:cNvGrpSpPr/>
            <p:nvPr/>
          </p:nvGrpSpPr>
          <p:grpSpPr>
            <a:xfrm>
              <a:off x="6170460" y="1801906"/>
              <a:ext cx="5078353" cy="4658659"/>
              <a:chOff x="6170460" y="1801906"/>
              <a:chExt cx="5078353" cy="4658659"/>
            </a:xfrm>
          </p:grpSpPr>
          <p:cxnSp>
            <p:nvCxnSpPr>
              <p:cNvPr id="6" name="Прямая со стрелкой 5">
                <a:extLst>
                  <a:ext uri="{FF2B5EF4-FFF2-40B4-BE49-F238E27FC236}">
                    <a16:creationId xmlns:a16="http://schemas.microsoft.com/office/drawing/2014/main" id="{5E9623DF-5E71-4894-A09A-C6A30C804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0460" y="4198107"/>
                <a:ext cx="5078353" cy="1781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>
                <a:extLst>
                  <a:ext uri="{FF2B5EF4-FFF2-40B4-BE49-F238E27FC236}">
                    <a16:creationId xmlns:a16="http://schemas.microsoft.com/office/drawing/2014/main" id="{EF889B65-5385-465E-B1B8-4CCBA2DD4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9687" y="1801906"/>
                <a:ext cx="3155" cy="465865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18F991-40E3-4E46-9A3D-0ACC8BDD3F79}"/>
                    </a:ext>
                  </a:extLst>
                </p:cNvPr>
                <p:cNvSpPr txBox="1"/>
                <p:nvPr/>
              </p:nvSpPr>
              <p:spPr>
                <a:xfrm>
                  <a:off x="11098763" y="432322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18F991-40E3-4E46-9A3D-0ACC8BDD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8763" y="4323229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FCB977-DB60-4760-82CE-ED4CD0479DFC}"/>
                    </a:ext>
                  </a:extLst>
                </p:cNvPr>
                <p:cNvSpPr txBox="1"/>
                <p:nvPr/>
              </p:nvSpPr>
              <p:spPr>
                <a:xfrm>
                  <a:off x="8338717" y="180996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FCB977-DB60-4760-82CE-ED4CD0479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717" y="1809963"/>
                  <a:ext cx="1867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1042A52-A6C2-45A6-ACE4-B784CBBB0F13}"/>
                </a:ext>
              </a:extLst>
            </p:cNvPr>
            <p:cNvSpPr/>
            <p:nvPr/>
          </p:nvSpPr>
          <p:spPr>
            <a:xfrm>
              <a:off x="8525435" y="4148417"/>
              <a:ext cx="174812" cy="1748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2805F3-8B11-4B16-AECA-31B6F68BAA81}"/>
                  </a:ext>
                </a:extLst>
              </p:cNvPr>
              <p:cNvSpPr txBox="1"/>
              <p:nvPr/>
            </p:nvSpPr>
            <p:spPr>
              <a:xfrm>
                <a:off x="540912" y="1809963"/>
                <a:ext cx="1714444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2805F3-8B11-4B16-AECA-31B6F68BA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" y="1809963"/>
                <a:ext cx="1714444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F7CCEEF-4BFC-4FBF-8B78-99532A6D78EC}"/>
              </a:ext>
            </a:extLst>
          </p:cNvPr>
          <p:cNvGrpSpPr/>
          <p:nvPr/>
        </p:nvGrpSpPr>
        <p:grpSpPr>
          <a:xfrm>
            <a:off x="486764" y="2497399"/>
            <a:ext cx="2121965" cy="276999"/>
            <a:chOff x="486764" y="2497399"/>
            <a:chExt cx="2121965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7969D1-9DAA-46DE-81E4-7D274474D097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7969D1-9DAA-46DE-81E4-7D274474D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89" r="-308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D635421-BC00-4B2D-9C61-8FE39CDA6605}"/>
                </a:ext>
              </a:extLst>
            </p:cNvPr>
            <p:cNvCxnSpPr/>
            <p:nvPr/>
          </p:nvCxnSpPr>
          <p:spPr>
            <a:xfrm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E554DEF-9AF3-46CC-9A26-C49DB6E86F4B}"/>
              </a:ext>
            </a:extLst>
          </p:cNvPr>
          <p:cNvGrpSpPr/>
          <p:nvPr/>
        </p:nvGrpSpPr>
        <p:grpSpPr>
          <a:xfrm>
            <a:off x="486764" y="3310593"/>
            <a:ext cx="1994218" cy="276999"/>
            <a:chOff x="486764" y="2497399"/>
            <a:chExt cx="1994218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31CD6C-B6CD-4A65-BCB9-70FD39F72F59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=∞⟹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31CD6C-B6CD-4A65-BCB9-70FD39F72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63" r="-2593" b="-65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567B027-0FC0-486A-9759-AC4F81CF9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5942189-507F-4CA3-88B6-AB119E94DC1A}"/>
              </a:ext>
            </a:extLst>
          </p:cNvPr>
          <p:cNvGrpSpPr/>
          <p:nvPr/>
        </p:nvGrpSpPr>
        <p:grpSpPr>
          <a:xfrm>
            <a:off x="463893" y="4222102"/>
            <a:ext cx="2017089" cy="276999"/>
            <a:chOff x="486764" y="2497399"/>
            <a:chExt cx="201708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ECB6C6-FA5E-420D-93DD-2A856223DFF0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ECB6C6-FA5E-420D-93DD-2A856223D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75" r="-1544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0DED2B6-95C1-4251-95D3-665788EDF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451" y="2511122"/>
              <a:ext cx="235402" cy="205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E037363-7EDA-43FD-9DE4-8CDDDB7651A8}"/>
              </a:ext>
            </a:extLst>
          </p:cNvPr>
          <p:cNvGrpSpPr/>
          <p:nvPr/>
        </p:nvGrpSpPr>
        <p:grpSpPr>
          <a:xfrm>
            <a:off x="269129" y="5035296"/>
            <a:ext cx="2342584" cy="276998"/>
            <a:chOff x="486764" y="2497399"/>
            <a:chExt cx="1994218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B5F242B-945C-4B8C-BCD2-1A956D0585A8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928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B5F242B-945C-4B8C-BCD2-1A956D058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928477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B04AAA54-A1FB-4592-B341-3B4727746EAD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41" y="2531912"/>
              <a:ext cx="168341" cy="2317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0E646C59-FA41-498A-AB3E-91CD46A17DDC}"/>
              </a:ext>
            </a:extLst>
          </p:cNvPr>
          <p:cNvGrpSpPr/>
          <p:nvPr/>
        </p:nvGrpSpPr>
        <p:grpSpPr>
          <a:xfrm>
            <a:off x="4797367" y="4200652"/>
            <a:ext cx="4164245" cy="45719"/>
            <a:chOff x="6853379" y="4163209"/>
            <a:chExt cx="4164245" cy="45719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A62EE2DD-A453-4124-B305-A9783079322A}"/>
                </a:ext>
              </a:extLst>
            </p:cNvPr>
            <p:cNvGrpSpPr/>
            <p:nvPr/>
          </p:nvGrpSpPr>
          <p:grpSpPr>
            <a:xfrm>
              <a:off x="6853379" y="4163209"/>
              <a:ext cx="3693460" cy="45719"/>
              <a:chOff x="3890682" y="5746651"/>
              <a:chExt cx="3590365" cy="0"/>
            </a:xfrm>
          </p:grpSpPr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72041538-4F49-4EAF-9584-AE4921691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0682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4A24C4F6-679A-45DA-9B09-B157F2390896}"/>
                  </a:ext>
                </a:extLst>
              </p:cNvPr>
              <p:cNvCxnSpPr/>
              <p:nvPr/>
            </p:nvCxnSpPr>
            <p:spPr>
              <a:xfrm>
                <a:off x="72255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EDF8DC80-E5C9-40F8-A312-039D4DA57ACD}"/>
                  </a:ext>
                </a:extLst>
              </p:cNvPr>
              <p:cNvCxnSpPr/>
              <p:nvPr/>
            </p:nvCxnSpPr>
            <p:spPr>
              <a:xfrm>
                <a:off x="6778638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F9BE5A80-7627-4768-9614-C78327F621A6}"/>
                  </a:ext>
                </a:extLst>
              </p:cNvPr>
              <p:cNvCxnSpPr/>
              <p:nvPr/>
            </p:nvCxnSpPr>
            <p:spPr>
              <a:xfrm>
                <a:off x="629322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6E6E25D5-72CC-4FAB-8BEC-FA9BEFD529DC}"/>
                  </a:ext>
                </a:extLst>
              </p:cNvPr>
              <p:cNvCxnSpPr/>
              <p:nvPr/>
            </p:nvCxnSpPr>
            <p:spPr>
              <a:xfrm>
                <a:off x="58158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D6F11991-52DA-4FD5-8D42-BE0ACC564D4B}"/>
                  </a:ext>
                </a:extLst>
              </p:cNvPr>
              <p:cNvCxnSpPr/>
              <p:nvPr/>
            </p:nvCxnSpPr>
            <p:spPr>
              <a:xfrm>
                <a:off x="5331520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641BC6C7-B773-4C98-BF38-A8ABDC57942E}"/>
                  </a:ext>
                </a:extLst>
              </p:cNvPr>
              <p:cNvCxnSpPr/>
              <p:nvPr/>
            </p:nvCxnSpPr>
            <p:spPr>
              <a:xfrm>
                <a:off x="482657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2B287CD0-9FAD-476F-9BD2-744B60C42B31}"/>
                  </a:ext>
                </a:extLst>
              </p:cNvPr>
              <p:cNvCxnSpPr/>
              <p:nvPr/>
            </p:nvCxnSpPr>
            <p:spPr>
              <a:xfrm>
                <a:off x="438822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BB45890C-F74A-4C05-A544-D8865AB67584}"/>
                </a:ext>
              </a:extLst>
            </p:cNvPr>
            <p:cNvCxnSpPr/>
            <p:nvPr/>
          </p:nvCxnSpPr>
          <p:spPr>
            <a:xfrm>
              <a:off x="10762130" y="4163209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87AF8543-7ABE-4143-A789-7A59B988D5A7}"/>
              </a:ext>
            </a:extLst>
          </p:cNvPr>
          <p:cNvGrpSpPr/>
          <p:nvPr/>
        </p:nvGrpSpPr>
        <p:grpSpPr>
          <a:xfrm rot="5400000">
            <a:off x="4547111" y="3907376"/>
            <a:ext cx="4164245" cy="45719"/>
            <a:chOff x="6853379" y="4163209"/>
            <a:chExt cx="4164245" cy="45719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5535CE77-072A-4829-B618-2463B35C3DB0}"/>
                </a:ext>
              </a:extLst>
            </p:cNvPr>
            <p:cNvGrpSpPr/>
            <p:nvPr/>
          </p:nvGrpSpPr>
          <p:grpSpPr>
            <a:xfrm>
              <a:off x="6853379" y="4163209"/>
              <a:ext cx="3693460" cy="45719"/>
              <a:chOff x="3890682" y="5746651"/>
              <a:chExt cx="3590365" cy="0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28127622-125A-4F27-B37F-E0931D7B2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0682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50A5D917-942C-48C3-B08D-9C9C2D9D19BA}"/>
                  </a:ext>
                </a:extLst>
              </p:cNvPr>
              <p:cNvCxnSpPr/>
              <p:nvPr/>
            </p:nvCxnSpPr>
            <p:spPr>
              <a:xfrm>
                <a:off x="72255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32B0352B-FC42-4006-A133-444EBACDB63A}"/>
                  </a:ext>
                </a:extLst>
              </p:cNvPr>
              <p:cNvCxnSpPr/>
              <p:nvPr/>
            </p:nvCxnSpPr>
            <p:spPr>
              <a:xfrm>
                <a:off x="6778638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60701402-117A-4967-A71E-D37719414F8A}"/>
                  </a:ext>
                </a:extLst>
              </p:cNvPr>
              <p:cNvCxnSpPr/>
              <p:nvPr/>
            </p:nvCxnSpPr>
            <p:spPr>
              <a:xfrm>
                <a:off x="629322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C00CAF3C-E137-4393-AA00-EA6FB1CCE3E4}"/>
                  </a:ext>
                </a:extLst>
              </p:cNvPr>
              <p:cNvCxnSpPr/>
              <p:nvPr/>
            </p:nvCxnSpPr>
            <p:spPr>
              <a:xfrm>
                <a:off x="58158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4F049B04-790B-4702-BBAF-B137AFBD98D1}"/>
                  </a:ext>
                </a:extLst>
              </p:cNvPr>
              <p:cNvCxnSpPr/>
              <p:nvPr/>
            </p:nvCxnSpPr>
            <p:spPr>
              <a:xfrm>
                <a:off x="5331520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F2375E72-5362-451C-9ABE-ED7D46E18ADA}"/>
                  </a:ext>
                </a:extLst>
              </p:cNvPr>
              <p:cNvCxnSpPr/>
              <p:nvPr/>
            </p:nvCxnSpPr>
            <p:spPr>
              <a:xfrm>
                <a:off x="482657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:a16="http://schemas.microsoft.com/office/drawing/2014/main" id="{DFE80D91-EE30-4C0F-87E5-B2A54632035D}"/>
                  </a:ext>
                </a:extLst>
              </p:cNvPr>
              <p:cNvCxnSpPr/>
              <p:nvPr/>
            </p:nvCxnSpPr>
            <p:spPr>
              <a:xfrm>
                <a:off x="438822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CB36A52D-7AFF-45F7-B18D-CC319E38061F}"/>
                </a:ext>
              </a:extLst>
            </p:cNvPr>
            <p:cNvCxnSpPr/>
            <p:nvPr/>
          </p:nvCxnSpPr>
          <p:spPr>
            <a:xfrm>
              <a:off x="10762130" y="4163209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7CFCF96B-4922-4516-A081-87DBA8C58A0B}"/>
              </a:ext>
            </a:extLst>
          </p:cNvPr>
          <p:cNvGrpSpPr/>
          <p:nvPr/>
        </p:nvGrpSpPr>
        <p:grpSpPr>
          <a:xfrm rot="8067699">
            <a:off x="4418239" y="4324689"/>
            <a:ext cx="4164245" cy="45719"/>
            <a:chOff x="6853379" y="4163209"/>
            <a:chExt cx="4164245" cy="45719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DF80D56E-746C-4865-8D87-0CDD66C31044}"/>
                </a:ext>
              </a:extLst>
            </p:cNvPr>
            <p:cNvGrpSpPr/>
            <p:nvPr/>
          </p:nvGrpSpPr>
          <p:grpSpPr>
            <a:xfrm>
              <a:off x="6853379" y="4163209"/>
              <a:ext cx="3693460" cy="45719"/>
              <a:chOff x="3890682" y="5746651"/>
              <a:chExt cx="3590365" cy="0"/>
            </a:xfrm>
          </p:grpSpPr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80D771F5-02E7-4EF1-B197-498505456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0682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3A645703-4AEE-4F0A-A7A8-EFEAD0D294E4}"/>
                  </a:ext>
                </a:extLst>
              </p:cNvPr>
              <p:cNvCxnSpPr/>
              <p:nvPr/>
            </p:nvCxnSpPr>
            <p:spPr>
              <a:xfrm>
                <a:off x="72255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>
                <a:extLst>
                  <a:ext uri="{FF2B5EF4-FFF2-40B4-BE49-F238E27FC236}">
                    <a16:creationId xmlns:a16="http://schemas.microsoft.com/office/drawing/2014/main" id="{3148E4A3-A852-47E9-8C86-DE76B180883F}"/>
                  </a:ext>
                </a:extLst>
              </p:cNvPr>
              <p:cNvCxnSpPr/>
              <p:nvPr/>
            </p:nvCxnSpPr>
            <p:spPr>
              <a:xfrm>
                <a:off x="6778638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единительная линия 75">
                <a:extLst>
                  <a:ext uri="{FF2B5EF4-FFF2-40B4-BE49-F238E27FC236}">
                    <a16:creationId xmlns:a16="http://schemas.microsoft.com/office/drawing/2014/main" id="{7B5F7F8F-A317-4369-A7F4-33EB00FF5A08}"/>
                  </a:ext>
                </a:extLst>
              </p:cNvPr>
              <p:cNvCxnSpPr/>
              <p:nvPr/>
            </p:nvCxnSpPr>
            <p:spPr>
              <a:xfrm>
                <a:off x="629322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E95A25D4-BF02-4921-9F73-47F555300BA2}"/>
                  </a:ext>
                </a:extLst>
              </p:cNvPr>
              <p:cNvCxnSpPr/>
              <p:nvPr/>
            </p:nvCxnSpPr>
            <p:spPr>
              <a:xfrm>
                <a:off x="58158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3C891FB0-0701-42B6-A698-1A8061E2DBD5}"/>
                  </a:ext>
                </a:extLst>
              </p:cNvPr>
              <p:cNvCxnSpPr/>
              <p:nvPr/>
            </p:nvCxnSpPr>
            <p:spPr>
              <a:xfrm>
                <a:off x="5331520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>
                <a:extLst>
                  <a:ext uri="{FF2B5EF4-FFF2-40B4-BE49-F238E27FC236}">
                    <a16:creationId xmlns:a16="http://schemas.microsoft.com/office/drawing/2014/main" id="{8E076B6E-C4FA-4712-85CB-984022F95FB0}"/>
                  </a:ext>
                </a:extLst>
              </p:cNvPr>
              <p:cNvCxnSpPr/>
              <p:nvPr/>
            </p:nvCxnSpPr>
            <p:spPr>
              <a:xfrm>
                <a:off x="482657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>
                <a:extLst>
                  <a:ext uri="{FF2B5EF4-FFF2-40B4-BE49-F238E27FC236}">
                    <a16:creationId xmlns:a16="http://schemas.microsoft.com/office/drawing/2014/main" id="{074FB93E-EA64-450A-ACAC-FC62DB103859}"/>
                  </a:ext>
                </a:extLst>
              </p:cNvPr>
              <p:cNvCxnSpPr/>
              <p:nvPr/>
            </p:nvCxnSpPr>
            <p:spPr>
              <a:xfrm>
                <a:off x="438822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04FAB75-8855-4928-8912-89A2DE2F19D9}"/>
                </a:ext>
              </a:extLst>
            </p:cNvPr>
            <p:cNvCxnSpPr/>
            <p:nvPr/>
          </p:nvCxnSpPr>
          <p:spPr>
            <a:xfrm>
              <a:off x="10762130" y="4163209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D7BC63C-B249-45AB-9F8C-FAF9967C7C10}"/>
              </a:ext>
            </a:extLst>
          </p:cNvPr>
          <p:cNvCxnSpPr>
            <a:cxnSpLocks/>
          </p:cNvCxnSpPr>
          <p:nvPr/>
        </p:nvCxnSpPr>
        <p:spPr>
          <a:xfrm rot="5400000" flipH="1">
            <a:off x="4773047" y="2314377"/>
            <a:ext cx="1784926" cy="18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1C11665-8E2D-4342-ACC5-6C477591441C}"/>
              </a:ext>
            </a:extLst>
          </p:cNvPr>
          <p:cNvCxnSpPr>
            <a:cxnSpLocks/>
          </p:cNvCxnSpPr>
          <p:nvPr/>
        </p:nvCxnSpPr>
        <p:spPr>
          <a:xfrm rot="5400000" flipH="1">
            <a:off x="6727413" y="4256063"/>
            <a:ext cx="1784926" cy="18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D54FB94D-AD50-4DE8-8552-6BD955D70953}"/>
              </a:ext>
            </a:extLst>
          </p:cNvPr>
          <p:cNvGrpSpPr/>
          <p:nvPr/>
        </p:nvGrpSpPr>
        <p:grpSpPr>
          <a:xfrm rot="13467699">
            <a:off x="4437499" y="4020916"/>
            <a:ext cx="4164245" cy="45719"/>
            <a:chOff x="6853379" y="4163209"/>
            <a:chExt cx="4164245" cy="45719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E2B84658-B7C6-4145-BD54-B76C4AD27CEA}"/>
                </a:ext>
              </a:extLst>
            </p:cNvPr>
            <p:cNvGrpSpPr/>
            <p:nvPr/>
          </p:nvGrpSpPr>
          <p:grpSpPr>
            <a:xfrm>
              <a:off x="6853379" y="4163209"/>
              <a:ext cx="3693460" cy="45719"/>
              <a:chOff x="3890682" y="5746651"/>
              <a:chExt cx="3590365" cy="0"/>
            </a:xfrm>
          </p:grpSpPr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372A7577-A467-45AD-B370-D94B7AABA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0682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>
                <a:extLst>
                  <a:ext uri="{FF2B5EF4-FFF2-40B4-BE49-F238E27FC236}">
                    <a16:creationId xmlns:a16="http://schemas.microsoft.com/office/drawing/2014/main" id="{6C95474D-448B-4395-B552-7C9BC941A2C4}"/>
                  </a:ext>
                </a:extLst>
              </p:cNvPr>
              <p:cNvCxnSpPr/>
              <p:nvPr/>
            </p:nvCxnSpPr>
            <p:spPr>
              <a:xfrm>
                <a:off x="72255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>
                <a:extLst>
                  <a:ext uri="{FF2B5EF4-FFF2-40B4-BE49-F238E27FC236}">
                    <a16:creationId xmlns:a16="http://schemas.microsoft.com/office/drawing/2014/main" id="{539D3FAC-298F-49D2-9A16-A026D32C621B}"/>
                  </a:ext>
                </a:extLst>
              </p:cNvPr>
              <p:cNvCxnSpPr/>
              <p:nvPr/>
            </p:nvCxnSpPr>
            <p:spPr>
              <a:xfrm>
                <a:off x="6778638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>
                <a:extLst>
                  <a:ext uri="{FF2B5EF4-FFF2-40B4-BE49-F238E27FC236}">
                    <a16:creationId xmlns:a16="http://schemas.microsoft.com/office/drawing/2014/main" id="{CA9552F5-A6CB-44B0-9871-7AECDC51F597}"/>
                  </a:ext>
                </a:extLst>
              </p:cNvPr>
              <p:cNvCxnSpPr/>
              <p:nvPr/>
            </p:nvCxnSpPr>
            <p:spPr>
              <a:xfrm>
                <a:off x="629322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>
                <a:extLst>
                  <a:ext uri="{FF2B5EF4-FFF2-40B4-BE49-F238E27FC236}">
                    <a16:creationId xmlns:a16="http://schemas.microsoft.com/office/drawing/2014/main" id="{8B960593-94FD-46B7-8C3D-3C18BC5A76F7}"/>
                  </a:ext>
                </a:extLst>
              </p:cNvPr>
              <p:cNvCxnSpPr/>
              <p:nvPr/>
            </p:nvCxnSpPr>
            <p:spPr>
              <a:xfrm>
                <a:off x="5815853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>
                <a:extLst>
                  <a:ext uri="{FF2B5EF4-FFF2-40B4-BE49-F238E27FC236}">
                    <a16:creationId xmlns:a16="http://schemas.microsoft.com/office/drawing/2014/main" id="{48A9077A-547B-4E1E-B5F3-B3A1BE4C1143}"/>
                  </a:ext>
                </a:extLst>
              </p:cNvPr>
              <p:cNvCxnSpPr/>
              <p:nvPr/>
            </p:nvCxnSpPr>
            <p:spPr>
              <a:xfrm>
                <a:off x="5331520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единительная линия 95">
                <a:extLst>
                  <a:ext uri="{FF2B5EF4-FFF2-40B4-BE49-F238E27FC236}">
                    <a16:creationId xmlns:a16="http://schemas.microsoft.com/office/drawing/2014/main" id="{CCDD212C-A076-46F1-B278-D0298B0D2579}"/>
                  </a:ext>
                </a:extLst>
              </p:cNvPr>
              <p:cNvCxnSpPr/>
              <p:nvPr/>
            </p:nvCxnSpPr>
            <p:spPr>
              <a:xfrm>
                <a:off x="482657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единительная линия 96">
                <a:extLst>
                  <a:ext uri="{FF2B5EF4-FFF2-40B4-BE49-F238E27FC236}">
                    <a16:creationId xmlns:a16="http://schemas.microsoft.com/office/drawing/2014/main" id="{4B1290BF-7A68-44CE-B6F9-B506EF03834D}"/>
                  </a:ext>
                </a:extLst>
              </p:cNvPr>
              <p:cNvCxnSpPr/>
              <p:nvPr/>
            </p:nvCxnSpPr>
            <p:spPr>
              <a:xfrm>
                <a:off x="4388224" y="5746651"/>
                <a:ext cx="2554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C6E70AC0-6300-49E5-A2F7-C30381BBA0B6}"/>
                </a:ext>
              </a:extLst>
            </p:cNvPr>
            <p:cNvCxnSpPr/>
            <p:nvPr/>
          </p:nvCxnSpPr>
          <p:spPr>
            <a:xfrm>
              <a:off x="10762130" y="4163209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59B2EEEB-BC95-4CA3-B695-D2F35E31227F}"/>
              </a:ext>
            </a:extLst>
          </p:cNvPr>
          <p:cNvGrpSpPr/>
          <p:nvPr/>
        </p:nvGrpSpPr>
        <p:grpSpPr>
          <a:xfrm>
            <a:off x="4141508" y="1965144"/>
            <a:ext cx="5034322" cy="4467990"/>
            <a:chOff x="841840" y="1933443"/>
            <a:chExt cx="5034322" cy="4467990"/>
          </a:xfrm>
        </p:grpSpPr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EF43AFEA-BD02-42D0-BAD9-87DB7871AF2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982" y="1933443"/>
              <a:ext cx="363" cy="2138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AA20FBFB-1065-4BDC-A898-709D3AB139AD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82" y="4293751"/>
              <a:ext cx="1" cy="210768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91AEF689-5134-4888-8BC0-20FCE3E32B6C}"/>
                </a:ext>
              </a:extLst>
            </p:cNvPr>
            <p:cNvGrpSpPr/>
            <p:nvPr/>
          </p:nvGrpSpPr>
          <p:grpSpPr>
            <a:xfrm>
              <a:off x="841840" y="2215090"/>
              <a:ext cx="5034322" cy="3837878"/>
              <a:chOff x="1433170" y="2216955"/>
              <a:chExt cx="5034322" cy="3837878"/>
            </a:xfrm>
          </p:grpSpPr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7DFC01F0-4DE5-43CE-AB90-4B181D5492C1}"/>
                  </a:ext>
                </a:extLst>
              </p:cNvPr>
              <p:cNvCxnSpPr/>
              <p:nvPr/>
            </p:nvCxnSpPr>
            <p:spPr>
              <a:xfrm>
                <a:off x="4043375" y="4165140"/>
                <a:ext cx="242411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>
                <a:extLst>
                  <a:ext uri="{FF2B5EF4-FFF2-40B4-BE49-F238E27FC236}">
                    <a16:creationId xmlns:a16="http://schemas.microsoft.com/office/drawing/2014/main" id="{91695034-9F3F-4411-B1AA-7D99A84F0173}"/>
                  </a:ext>
                </a:extLst>
              </p:cNvPr>
              <p:cNvCxnSpPr/>
              <p:nvPr/>
            </p:nvCxnSpPr>
            <p:spPr>
              <a:xfrm>
                <a:off x="1433170" y="4176552"/>
                <a:ext cx="242411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59E2D68D-62F8-472B-834A-A8726A8DECC1}"/>
                  </a:ext>
                </a:extLst>
              </p:cNvPr>
              <p:cNvGrpSpPr/>
              <p:nvPr/>
            </p:nvGrpSpPr>
            <p:grpSpPr>
              <a:xfrm>
                <a:off x="1966266" y="2216955"/>
                <a:ext cx="3840271" cy="3837878"/>
                <a:chOff x="1966266" y="2216955"/>
                <a:chExt cx="3840271" cy="3837878"/>
              </a:xfrm>
            </p:grpSpPr>
            <p:cxnSp>
              <p:nvCxnSpPr>
                <p:cNvPr id="103" name="Прямая соединительная линия 102">
                  <a:extLst>
                    <a:ext uri="{FF2B5EF4-FFF2-40B4-BE49-F238E27FC236}">
                      <a16:creationId xmlns:a16="http://schemas.microsoft.com/office/drawing/2014/main" id="{F4634CAE-7622-46BE-866E-78BCDDEFF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3616" y="2337577"/>
                  <a:ext cx="1792921" cy="177844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>
                  <a:extLst>
                    <a:ext uri="{FF2B5EF4-FFF2-40B4-BE49-F238E27FC236}">
                      <a16:creationId xmlns:a16="http://schemas.microsoft.com/office/drawing/2014/main" id="{6AB73EEC-D6EF-4F1B-9250-F08FA6D2C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6266" y="2216955"/>
                  <a:ext cx="1916957" cy="18927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>
                  <a:extLst>
                    <a:ext uri="{FF2B5EF4-FFF2-40B4-BE49-F238E27FC236}">
                      <a16:creationId xmlns:a16="http://schemas.microsoft.com/office/drawing/2014/main" id="{33FD2238-5D0C-42B3-BCB5-E6F3D2321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4065" y="4253394"/>
                  <a:ext cx="1728065" cy="171922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Прямая соединительная линия 105">
                  <a:extLst>
                    <a:ext uri="{FF2B5EF4-FFF2-40B4-BE49-F238E27FC236}">
                      <a16:creationId xmlns:a16="http://schemas.microsoft.com/office/drawing/2014/main" id="{FF2637ED-8576-4EF9-B0BB-4343841F6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7143" y="4256814"/>
                  <a:ext cx="1769159" cy="179801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45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70663-C64A-4BBC-B996-7364CFF41F79}"/>
              </a:ext>
            </a:extLst>
          </p:cNvPr>
          <p:cNvSpPr txBox="1"/>
          <p:nvPr/>
        </p:nvSpPr>
        <p:spPr>
          <a:xfrm>
            <a:off x="540912" y="321972"/>
            <a:ext cx="113845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6123F3-E572-4FD2-B28D-3F2C9447393B}"/>
                  </a:ext>
                </a:extLst>
              </p:cNvPr>
              <p:cNvSpPr txBox="1"/>
              <p:nvPr/>
            </p:nvSpPr>
            <p:spPr>
              <a:xfrm>
                <a:off x="360608" y="824247"/>
                <a:ext cx="9149108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Методом изоклин построим семейство интегральных кривых для уравнения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6123F3-E572-4FD2-B28D-3F2C9447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824247"/>
                <a:ext cx="9149108" cy="521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7294D-4645-4005-834E-F3EB549E0B1A}"/>
                  </a:ext>
                </a:extLst>
              </p:cNvPr>
              <p:cNvSpPr txBox="1"/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Заметим, что область задания этого уравнения −вся плоскость за исключением точки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0; 0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7294D-4645-4005-834E-F3EB549E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429692"/>
                <a:ext cx="9941824" cy="276999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3BEFF3-DFAF-4CF2-A2DE-5AD38F5ED187}"/>
                  </a:ext>
                </a:extLst>
              </p:cNvPr>
              <p:cNvSpPr txBox="1"/>
              <p:nvPr/>
            </p:nvSpPr>
            <p:spPr>
              <a:xfrm>
                <a:off x="540912" y="1809963"/>
                <a:ext cx="2092176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3BEFF3-DFAF-4CF2-A2DE-5AD38F5E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" y="1809963"/>
                <a:ext cx="2092176" cy="52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F4875EC-4244-4112-B648-A9920C523FB3}"/>
              </a:ext>
            </a:extLst>
          </p:cNvPr>
          <p:cNvGrpSpPr/>
          <p:nvPr/>
        </p:nvGrpSpPr>
        <p:grpSpPr>
          <a:xfrm>
            <a:off x="486764" y="2497399"/>
            <a:ext cx="2121965" cy="276999"/>
            <a:chOff x="486764" y="2497399"/>
            <a:chExt cx="2121965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D23036-4D35-45BC-984C-3F6C070AF454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D23036-4D35-45BC-984C-3F6C070AF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58004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9" r="-2703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062E159-E7E6-41AE-B3C1-436017C4568D}"/>
                </a:ext>
              </a:extLst>
            </p:cNvPr>
            <p:cNvCxnSpPr/>
            <p:nvPr/>
          </p:nvCxnSpPr>
          <p:spPr>
            <a:xfrm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4375FE0-E0ED-4718-BA19-0D9B8E7DD0FF}"/>
              </a:ext>
            </a:extLst>
          </p:cNvPr>
          <p:cNvGrpSpPr/>
          <p:nvPr/>
        </p:nvGrpSpPr>
        <p:grpSpPr>
          <a:xfrm>
            <a:off x="486764" y="3310593"/>
            <a:ext cx="1994218" cy="276999"/>
            <a:chOff x="486764" y="2497399"/>
            <a:chExt cx="1994218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CBA7B7-F73B-4DE1-9E30-1E844C48883D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=∞⟹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CBA7B7-F73B-4DE1-9E30-1E844C488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6473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63" r="-2963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34E85E0-2EEA-4EBB-A0CD-9641B07FB0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53235" y="2635898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7E33329-065B-4D1B-A6BC-BD75B1F9A30F}"/>
              </a:ext>
            </a:extLst>
          </p:cNvPr>
          <p:cNvGrpSpPr/>
          <p:nvPr/>
        </p:nvGrpSpPr>
        <p:grpSpPr>
          <a:xfrm>
            <a:off x="463893" y="4222102"/>
            <a:ext cx="2017089" cy="276999"/>
            <a:chOff x="486764" y="2497399"/>
            <a:chExt cx="201708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27883-7014-4346-AC94-8C206AE69A05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7553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827883-7014-4346-AC94-8C206AE69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7553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8" r="-104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A76156C-EB95-4883-ADD6-E8AD8F92B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451" y="2511122"/>
              <a:ext cx="235402" cy="205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40BAB21-1740-4D6F-9B90-D2B034CE3948}"/>
              </a:ext>
            </a:extLst>
          </p:cNvPr>
          <p:cNvGrpSpPr/>
          <p:nvPr/>
        </p:nvGrpSpPr>
        <p:grpSpPr>
          <a:xfrm>
            <a:off x="452088" y="4971782"/>
            <a:ext cx="2342584" cy="276999"/>
            <a:chOff x="486764" y="2497399"/>
            <a:chExt cx="1994218" cy="27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BBD751-9B26-4261-9203-FBE895AE2420}"/>
                    </a:ext>
                  </a:extLst>
                </p:cNvPr>
                <p:cNvSpPr txBox="1"/>
                <p:nvPr/>
              </p:nvSpPr>
              <p:spPr>
                <a:xfrm>
                  <a:off x="486764" y="2497399"/>
                  <a:ext cx="1494313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=−1⟹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BBD751-9B26-4261-9203-FBE895AE2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64" y="2497399"/>
                  <a:ext cx="1494313" cy="277000"/>
                </a:xfrm>
                <a:prstGeom prst="rect">
                  <a:avLst/>
                </a:prstGeom>
                <a:blipFill>
                  <a:blip r:embed="rId8"/>
                  <a:stretch>
                    <a:fillRect l="-2778" r="-104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1DAB1589-E627-4745-89EE-BA379EB5E18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41" y="2531912"/>
              <a:ext cx="168341" cy="2317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1BAEEE7-AA00-4A8B-8FA2-0FA43E90DF76}"/>
              </a:ext>
            </a:extLst>
          </p:cNvPr>
          <p:cNvGrpSpPr/>
          <p:nvPr/>
        </p:nvGrpSpPr>
        <p:grpSpPr>
          <a:xfrm>
            <a:off x="4369329" y="1706691"/>
            <a:ext cx="5198989" cy="4658659"/>
            <a:chOff x="6083093" y="1801906"/>
            <a:chExt cx="5198989" cy="4658659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74FFA3C-1184-4822-AABA-A9DF6BB65024}"/>
                </a:ext>
              </a:extLst>
            </p:cNvPr>
            <p:cNvGrpSpPr/>
            <p:nvPr/>
          </p:nvGrpSpPr>
          <p:grpSpPr>
            <a:xfrm>
              <a:off x="6083093" y="1801906"/>
              <a:ext cx="5198989" cy="4658659"/>
              <a:chOff x="6083093" y="1801906"/>
              <a:chExt cx="5198989" cy="4658659"/>
            </a:xfrm>
          </p:grpSpPr>
          <p:cxnSp>
            <p:nvCxnSpPr>
              <p:cNvPr id="34" name="Прямая со стрелкой 33">
                <a:extLst>
                  <a:ext uri="{FF2B5EF4-FFF2-40B4-BE49-F238E27FC236}">
                    <a16:creationId xmlns:a16="http://schemas.microsoft.com/office/drawing/2014/main" id="{CA8A351D-1D21-42B8-B7C0-A3A7AC1BB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3093" y="4235824"/>
                <a:ext cx="5198989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BBF03F16-DCCE-45E6-9376-A96BE390F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9687" y="1801906"/>
                <a:ext cx="3155" cy="465865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BD08D8F-C53F-49BE-A1F9-E8F0A56F62E9}"/>
                    </a:ext>
                  </a:extLst>
                </p:cNvPr>
                <p:cNvSpPr txBox="1"/>
                <p:nvPr/>
              </p:nvSpPr>
              <p:spPr>
                <a:xfrm>
                  <a:off x="11098763" y="432322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BD08D8F-C53F-49BE-A1F9-E8F0A56F6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8763" y="4323229"/>
                  <a:ext cx="18331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6C98A12-D225-449D-936C-C5B8D51696ED}"/>
                    </a:ext>
                  </a:extLst>
                </p:cNvPr>
                <p:cNvSpPr txBox="1"/>
                <p:nvPr/>
              </p:nvSpPr>
              <p:spPr>
                <a:xfrm>
                  <a:off x="8338717" y="180996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6C98A12-D225-449D-936C-C5B8D5169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717" y="1809963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69C8C15-7EBB-40F6-8370-3B83D04A43F5}"/>
                </a:ext>
              </a:extLst>
            </p:cNvPr>
            <p:cNvSpPr/>
            <p:nvPr/>
          </p:nvSpPr>
          <p:spPr>
            <a:xfrm>
              <a:off x="8522622" y="4142505"/>
              <a:ext cx="174812" cy="1748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590F1F6F-B9C8-4872-980E-0673133FC014}"/>
              </a:ext>
            </a:extLst>
          </p:cNvPr>
          <p:cNvGrpSpPr/>
          <p:nvPr/>
        </p:nvGrpSpPr>
        <p:grpSpPr>
          <a:xfrm>
            <a:off x="6782036" y="1974672"/>
            <a:ext cx="255494" cy="3973243"/>
            <a:chOff x="6782036" y="1974672"/>
            <a:chExt cx="255494" cy="3973243"/>
          </a:xfrm>
        </p:grpSpPr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AAFB5A2C-FFE2-4BDD-AE3B-03EAA25FAE31}"/>
                </a:ext>
              </a:extLst>
            </p:cNvPr>
            <p:cNvCxnSpPr/>
            <p:nvPr/>
          </p:nvCxnSpPr>
          <p:spPr>
            <a:xfrm>
              <a:off x="6782036" y="5947915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FDFABF4A-26B8-4411-AAB5-C6D199635495}"/>
                </a:ext>
              </a:extLst>
            </p:cNvPr>
            <p:cNvGrpSpPr/>
            <p:nvPr/>
          </p:nvGrpSpPr>
          <p:grpSpPr>
            <a:xfrm>
              <a:off x="6782036" y="1974672"/>
              <a:ext cx="255494" cy="3808921"/>
              <a:chOff x="6782036" y="1974672"/>
              <a:chExt cx="255494" cy="3808921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A2D6CE98-9466-47F0-AA42-8FD30A56E817}"/>
                  </a:ext>
                </a:extLst>
              </p:cNvPr>
              <p:cNvGrpSpPr/>
              <p:nvPr/>
            </p:nvGrpSpPr>
            <p:grpSpPr>
              <a:xfrm>
                <a:off x="6782036" y="3576839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42" name="Прямая соединительная линия 41">
                  <a:extLst>
                    <a:ext uri="{FF2B5EF4-FFF2-40B4-BE49-F238E27FC236}">
                      <a16:creationId xmlns:a16="http://schemas.microsoft.com/office/drawing/2014/main" id="{F7A85513-82E7-446F-AB83-5A6A6A905FC2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FE0A63C4-270A-445D-A5C5-3AFA1D488CE8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>
                  <a:extLst>
                    <a:ext uri="{FF2B5EF4-FFF2-40B4-BE49-F238E27FC236}">
                      <a16:creationId xmlns:a16="http://schemas.microsoft.com/office/drawing/2014/main" id="{E7A6FFA8-6FFB-4792-8C85-AFF3965754DD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5C07A1CB-318F-43C1-806B-89C48CB964BD}"/>
                  </a:ext>
                </a:extLst>
              </p:cNvPr>
              <p:cNvGrpSpPr/>
              <p:nvPr/>
            </p:nvGrpSpPr>
            <p:grpSpPr>
              <a:xfrm>
                <a:off x="6782036" y="2518725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47" name="Прямая соединительная линия 46">
                  <a:extLst>
                    <a:ext uri="{FF2B5EF4-FFF2-40B4-BE49-F238E27FC236}">
                      <a16:creationId xmlns:a16="http://schemas.microsoft.com/office/drawing/2014/main" id="{FC8B92F3-973E-480E-BE49-B9EEF802479F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B2644207-7943-4BD6-B6A5-4D94944CAB0D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F15F412F-23BA-4874-8A18-541AF10707E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Группа 49">
                <a:extLst>
                  <a:ext uri="{FF2B5EF4-FFF2-40B4-BE49-F238E27FC236}">
                    <a16:creationId xmlns:a16="http://schemas.microsoft.com/office/drawing/2014/main" id="{3AD17BAD-D9E0-4D6C-8F1B-0B1E26AAE259}"/>
                  </a:ext>
                </a:extLst>
              </p:cNvPr>
              <p:cNvGrpSpPr/>
              <p:nvPr/>
            </p:nvGrpSpPr>
            <p:grpSpPr>
              <a:xfrm>
                <a:off x="6782036" y="3045703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E783494B-B08D-4AF6-82E5-9566B5E067FC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>
                  <a:extLst>
                    <a:ext uri="{FF2B5EF4-FFF2-40B4-BE49-F238E27FC236}">
                      <a16:creationId xmlns:a16="http://schemas.microsoft.com/office/drawing/2014/main" id="{49C5462C-1809-4838-9EC8-CE47E237B520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id="{81E72A39-839C-42CA-B502-EA39815D35F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FCE7FD01-369D-485B-95FA-7BB2A009E755}"/>
                  </a:ext>
                </a:extLst>
              </p:cNvPr>
              <p:cNvGrpSpPr/>
              <p:nvPr/>
            </p:nvGrpSpPr>
            <p:grpSpPr>
              <a:xfrm>
                <a:off x="6782036" y="197467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55" name="Прямая соединительная линия 54">
                  <a:extLst>
                    <a:ext uri="{FF2B5EF4-FFF2-40B4-BE49-F238E27FC236}">
                      <a16:creationId xmlns:a16="http://schemas.microsoft.com/office/drawing/2014/main" id="{A0376AA6-4780-4CF7-B125-D24567177D64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>
                  <a:extLst>
                    <a:ext uri="{FF2B5EF4-FFF2-40B4-BE49-F238E27FC236}">
                      <a16:creationId xmlns:a16="http://schemas.microsoft.com/office/drawing/2014/main" id="{D26350E5-47CB-4126-B0C6-9F0BEA922008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>
                  <a:extLst>
                    <a:ext uri="{FF2B5EF4-FFF2-40B4-BE49-F238E27FC236}">
                      <a16:creationId xmlns:a16="http://schemas.microsoft.com/office/drawing/2014/main" id="{B35F1E34-9929-44C4-866A-7C96ED3C6EED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8B42878A-8CD3-49AB-BAD3-6733E0F8D20D}"/>
                  </a:ext>
                </a:extLst>
              </p:cNvPr>
              <p:cNvGrpSpPr/>
              <p:nvPr/>
            </p:nvGrpSpPr>
            <p:grpSpPr>
              <a:xfrm>
                <a:off x="6782036" y="541518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59" name="Прямая соединительная линия 58">
                  <a:extLst>
                    <a:ext uri="{FF2B5EF4-FFF2-40B4-BE49-F238E27FC236}">
                      <a16:creationId xmlns:a16="http://schemas.microsoft.com/office/drawing/2014/main" id="{B68AE70E-1420-4DD6-9518-83F2652DF345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>
                  <a:extLst>
                    <a:ext uri="{FF2B5EF4-FFF2-40B4-BE49-F238E27FC236}">
                      <a16:creationId xmlns:a16="http://schemas.microsoft.com/office/drawing/2014/main" id="{278C0739-4388-47F0-8287-EA8696B80FDE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>
                  <a:extLst>
                    <a:ext uri="{FF2B5EF4-FFF2-40B4-BE49-F238E27FC236}">
                      <a16:creationId xmlns:a16="http://schemas.microsoft.com/office/drawing/2014/main" id="{D5F0860D-5744-4986-B337-8FC2534BE967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F9986F82-1150-4DCD-B4AC-9E319177906F}"/>
                  </a:ext>
                </a:extLst>
              </p:cNvPr>
              <p:cNvGrpSpPr/>
              <p:nvPr/>
            </p:nvGrpSpPr>
            <p:grpSpPr>
              <a:xfrm>
                <a:off x="6782036" y="4884046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63" name="Прямая соединительная линия 62">
                  <a:extLst>
                    <a:ext uri="{FF2B5EF4-FFF2-40B4-BE49-F238E27FC236}">
                      <a16:creationId xmlns:a16="http://schemas.microsoft.com/office/drawing/2014/main" id="{B941C03A-2C7E-491A-B863-ACACE5812407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единительная линия 63">
                  <a:extLst>
                    <a:ext uri="{FF2B5EF4-FFF2-40B4-BE49-F238E27FC236}">
                      <a16:creationId xmlns:a16="http://schemas.microsoft.com/office/drawing/2014/main" id="{7A4D252A-2BB5-4FB0-9E3B-92F702370FC7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единительная линия 64">
                  <a:extLst>
                    <a:ext uri="{FF2B5EF4-FFF2-40B4-BE49-F238E27FC236}">
                      <a16:creationId xmlns:a16="http://schemas.microsoft.com/office/drawing/2014/main" id="{D53490AF-587F-45BB-A036-E7E3FD133B3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5DEFA498-B9BE-4E98-B8D8-77827B586C88}"/>
                  </a:ext>
                </a:extLst>
              </p:cNvPr>
              <p:cNvGrpSpPr/>
              <p:nvPr/>
            </p:nvGrpSpPr>
            <p:grpSpPr>
              <a:xfrm>
                <a:off x="6782036" y="4357068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67" name="Прямая соединительная линия 66">
                  <a:extLst>
                    <a:ext uri="{FF2B5EF4-FFF2-40B4-BE49-F238E27FC236}">
                      <a16:creationId xmlns:a16="http://schemas.microsoft.com/office/drawing/2014/main" id="{1FFF299E-B788-4661-A3F3-BB3A3F21521A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единительная линия 67">
                  <a:extLst>
                    <a:ext uri="{FF2B5EF4-FFF2-40B4-BE49-F238E27FC236}">
                      <a16:creationId xmlns:a16="http://schemas.microsoft.com/office/drawing/2014/main" id="{8EE67E92-5E30-46CF-863D-AA3D63833BCC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7B9F184B-B7A5-45B6-B64B-C52CEB28001A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AB331C97-E2A7-4A0D-A818-9BFDA6CE540A}"/>
              </a:ext>
            </a:extLst>
          </p:cNvPr>
          <p:cNvGrpSpPr/>
          <p:nvPr/>
        </p:nvGrpSpPr>
        <p:grpSpPr>
          <a:xfrm rot="5400000">
            <a:off x="6985982" y="2152280"/>
            <a:ext cx="255494" cy="3973243"/>
            <a:chOff x="6782036" y="1974672"/>
            <a:chExt cx="255494" cy="3973243"/>
          </a:xfrm>
        </p:grpSpPr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12BEC999-B5ED-425D-B593-D4FC3B6D80F8}"/>
                </a:ext>
              </a:extLst>
            </p:cNvPr>
            <p:cNvCxnSpPr/>
            <p:nvPr/>
          </p:nvCxnSpPr>
          <p:spPr>
            <a:xfrm>
              <a:off x="6782036" y="5947915"/>
              <a:ext cx="25549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58FD3CE5-0AE0-47B2-AAFE-A86378FC14B8}"/>
                </a:ext>
              </a:extLst>
            </p:cNvPr>
            <p:cNvGrpSpPr/>
            <p:nvPr/>
          </p:nvGrpSpPr>
          <p:grpSpPr>
            <a:xfrm>
              <a:off x="6782036" y="1974672"/>
              <a:ext cx="255494" cy="3808921"/>
              <a:chOff x="6782036" y="1974672"/>
              <a:chExt cx="255494" cy="3808921"/>
            </a:xfrm>
          </p:grpSpPr>
          <p:grpSp>
            <p:nvGrpSpPr>
              <p:cNvPr id="75" name="Группа 74">
                <a:extLst>
                  <a:ext uri="{FF2B5EF4-FFF2-40B4-BE49-F238E27FC236}">
                    <a16:creationId xmlns:a16="http://schemas.microsoft.com/office/drawing/2014/main" id="{2A97E83F-FCF5-4C6B-AEE3-8C00C9047D25}"/>
                  </a:ext>
                </a:extLst>
              </p:cNvPr>
              <p:cNvGrpSpPr/>
              <p:nvPr/>
            </p:nvGrpSpPr>
            <p:grpSpPr>
              <a:xfrm>
                <a:off x="6782036" y="3576839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100" name="Прямая соединительная линия 99">
                  <a:extLst>
                    <a:ext uri="{FF2B5EF4-FFF2-40B4-BE49-F238E27FC236}">
                      <a16:creationId xmlns:a16="http://schemas.microsoft.com/office/drawing/2014/main" id="{7B1C9387-F35E-4EBA-AFA6-80145848A8DA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Прямая соединительная линия 100">
                  <a:extLst>
                    <a:ext uri="{FF2B5EF4-FFF2-40B4-BE49-F238E27FC236}">
                      <a16:creationId xmlns:a16="http://schemas.microsoft.com/office/drawing/2014/main" id="{FBE12E52-2067-4C56-BB85-6A28EEC53893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>
                  <a:extLst>
                    <a:ext uri="{FF2B5EF4-FFF2-40B4-BE49-F238E27FC236}">
                      <a16:creationId xmlns:a16="http://schemas.microsoft.com/office/drawing/2014/main" id="{C250620A-4D5A-4046-B7A4-1BAE7D2D3D71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Группа 75">
                <a:extLst>
                  <a:ext uri="{FF2B5EF4-FFF2-40B4-BE49-F238E27FC236}">
                    <a16:creationId xmlns:a16="http://schemas.microsoft.com/office/drawing/2014/main" id="{1C1A6590-13CB-4665-B0EC-CFFA2C58FA03}"/>
                  </a:ext>
                </a:extLst>
              </p:cNvPr>
              <p:cNvGrpSpPr/>
              <p:nvPr/>
            </p:nvGrpSpPr>
            <p:grpSpPr>
              <a:xfrm>
                <a:off x="6782036" y="2518725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97" name="Прямая соединительная линия 96">
                  <a:extLst>
                    <a:ext uri="{FF2B5EF4-FFF2-40B4-BE49-F238E27FC236}">
                      <a16:creationId xmlns:a16="http://schemas.microsoft.com/office/drawing/2014/main" id="{1A43934E-D595-4779-BF27-46ED08A3BF43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>
                  <a:extLst>
                    <a:ext uri="{FF2B5EF4-FFF2-40B4-BE49-F238E27FC236}">
                      <a16:creationId xmlns:a16="http://schemas.microsoft.com/office/drawing/2014/main" id="{3C8BE94A-B1F5-47D0-94D5-B19A0EA303D4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>
                  <a:extLst>
                    <a:ext uri="{FF2B5EF4-FFF2-40B4-BE49-F238E27FC236}">
                      <a16:creationId xmlns:a16="http://schemas.microsoft.com/office/drawing/2014/main" id="{04286356-BB83-4D40-BC75-44024E34138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85C94A0D-91F0-48E8-852B-F77943CCA968}"/>
                  </a:ext>
                </a:extLst>
              </p:cNvPr>
              <p:cNvGrpSpPr/>
              <p:nvPr/>
            </p:nvGrpSpPr>
            <p:grpSpPr>
              <a:xfrm>
                <a:off x="6782036" y="3045703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94" name="Прямая соединительная линия 93">
                  <a:extLst>
                    <a:ext uri="{FF2B5EF4-FFF2-40B4-BE49-F238E27FC236}">
                      <a16:creationId xmlns:a16="http://schemas.microsoft.com/office/drawing/2014/main" id="{D7131BF5-0C1B-458B-822E-98EA3B151B2F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единительная линия 94">
                  <a:extLst>
                    <a:ext uri="{FF2B5EF4-FFF2-40B4-BE49-F238E27FC236}">
                      <a16:creationId xmlns:a16="http://schemas.microsoft.com/office/drawing/2014/main" id="{781D67AC-8E2A-4B21-8411-DEC3838D5B6E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>
                  <a:extLst>
                    <a:ext uri="{FF2B5EF4-FFF2-40B4-BE49-F238E27FC236}">
                      <a16:creationId xmlns:a16="http://schemas.microsoft.com/office/drawing/2014/main" id="{FDB3AD63-49C2-4F76-B007-454080A3E588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D70C8BA0-EFDB-40F3-A7F5-A1E6B2ABE17B}"/>
                  </a:ext>
                </a:extLst>
              </p:cNvPr>
              <p:cNvGrpSpPr/>
              <p:nvPr/>
            </p:nvGrpSpPr>
            <p:grpSpPr>
              <a:xfrm>
                <a:off x="6782036" y="197467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91" name="Прямая соединительная линия 90">
                  <a:extLst>
                    <a:ext uri="{FF2B5EF4-FFF2-40B4-BE49-F238E27FC236}">
                      <a16:creationId xmlns:a16="http://schemas.microsoft.com/office/drawing/2014/main" id="{1B72821A-D71E-4453-AE5A-18DD08018CFC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единительная линия 91">
                  <a:extLst>
                    <a:ext uri="{FF2B5EF4-FFF2-40B4-BE49-F238E27FC236}">
                      <a16:creationId xmlns:a16="http://schemas.microsoft.com/office/drawing/2014/main" id="{E910C656-2A32-4E04-A839-46CEDC22FEAE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единительная линия 92">
                  <a:extLst>
                    <a:ext uri="{FF2B5EF4-FFF2-40B4-BE49-F238E27FC236}">
                      <a16:creationId xmlns:a16="http://schemas.microsoft.com/office/drawing/2014/main" id="{D01BC466-25F2-43B5-A891-384338A7DC8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Группа 78">
                <a:extLst>
                  <a:ext uri="{FF2B5EF4-FFF2-40B4-BE49-F238E27FC236}">
                    <a16:creationId xmlns:a16="http://schemas.microsoft.com/office/drawing/2014/main" id="{1D7C8E87-CABE-4E7C-A92D-BBB996142A90}"/>
                  </a:ext>
                </a:extLst>
              </p:cNvPr>
              <p:cNvGrpSpPr/>
              <p:nvPr/>
            </p:nvGrpSpPr>
            <p:grpSpPr>
              <a:xfrm>
                <a:off x="6782036" y="5415182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BC4FA2A0-85EA-45D6-80EE-CEA47D343379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>
                  <a:extLst>
                    <a:ext uri="{FF2B5EF4-FFF2-40B4-BE49-F238E27FC236}">
                      <a16:creationId xmlns:a16="http://schemas.microsoft.com/office/drawing/2014/main" id="{0B3B791B-4385-4960-BBFA-4C2AAC61D013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единительная линия 89">
                  <a:extLst>
                    <a:ext uri="{FF2B5EF4-FFF2-40B4-BE49-F238E27FC236}">
                      <a16:creationId xmlns:a16="http://schemas.microsoft.com/office/drawing/2014/main" id="{F200F524-B7E4-45F7-9158-8F1A552C4709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Группа 79">
                <a:extLst>
                  <a:ext uri="{FF2B5EF4-FFF2-40B4-BE49-F238E27FC236}">
                    <a16:creationId xmlns:a16="http://schemas.microsoft.com/office/drawing/2014/main" id="{CF8F5AEE-B9FF-4191-BC2C-970167FF46A6}"/>
                  </a:ext>
                </a:extLst>
              </p:cNvPr>
              <p:cNvGrpSpPr/>
              <p:nvPr/>
            </p:nvGrpSpPr>
            <p:grpSpPr>
              <a:xfrm>
                <a:off x="6782036" y="4884046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A6A132AC-381C-49E5-A532-8D34FAE4EC5B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F8FE3838-5AB6-423F-AD8C-36FD993D603C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единительная линия 86">
                  <a:extLst>
                    <a:ext uri="{FF2B5EF4-FFF2-40B4-BE49-F238E27FC236}">
                      <a16:creationId xmlns:a16="http://schemas.microsoft.com/office/drawing/2014/main" id="{E5AA2752-7CE7-4546-9AC6-A309A19809FD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07ADBAB8-C8A2-4CC9-B373-401946A79DD6}"/>
                  </a:ext>
                </a:extLst>
              </p:cNvPr>
              <p:cNvGrpSpPr/>
              <p:nvPr/>
            </p:nvGrpSpPr>
            <p:grpSpPr>
              <a:xfrm>
                <a:off x="6782036" y="4357068"/>
                <a:ext cx="255494" cy="368411"/>
                <a:chOff x="6782036" y="3576839"/>
                <a:chExt cx="255494" cy="368411"/>
              </a:xfrm>
            </p:grpSpPr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6D7BD875-DFA5-49A4-9B7C-A8D1E62F1260}"/>
                    </a:ext>
                  </a:extLst>
                </p:cNvPr>
                <p:cNvCxnSpPr/>
                <p:nvPr/>
              </p:nvCxnSpPr>
              <p:spPr>
                <a:xfrm>
                  <a:off x="6782036" y="357683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FE5175D8-AC4A-4B7B-BAE0-3B6696D3974A}"/>
                    </a:ext>
                  </a:extLst>
                </p:cNvPr>
                <p:cNvCxnSpPr/>
                <p:nvPr/>
              </p:nvCxnSpPr>
              <p:spPr>
                <a:xfrm>
                  <a:off x="6782036" y="3764409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единительная линия 83">
                  <a:extLst>
                    <a:ext uri="{FF2B5EF4-FFF2-40B4-BE49-F238E27FC236}">
                      <a16:creationId xmlns:a16="http://schemas.microsoft.com/office/drawing/2014/main" id="{7B5914A8-CF81-4A6A-9685-527EA3A5223D}"/>
                    </a:ext>
                  </a:extLst>
                </p:cNvPr>
                <p:cNvCxnSpPr/>
                <p:nvPr/>
              </p:nvCxnSpPr>
              <p:spPr>
                <a:xfrm>
                  <a:off x="6782036" y="3945250"/>
                  <a:ext cx="25549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10A1B294-469F-4EC5-8456-CF43BE00AAAC}"/>
              </a:ext>
            </a:extLst>
          </p:cNvPr>
          <p:cNvGrpSpPr/>
          <p:nvPr/>
        </p:nvGrpSpPr>
        <p:grpSpPr>
          <a:xfrm rot="5400000">
            <a:off x="5255306" y="2462460"/>
            <a:ext cx="3308952" cy="3333315"/>
            <a:chOff x="8110886" y="3129634"/>
            <a:chExt cx="3308952" cy="3333315"/>
          </a:xfrm>
        </p:grpSpPr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441C19D-BA78-436D-BA94-3B577EFB9572}"/>
                </a:ext>
              </a:extLst>
            </p:cNvPr>
            <p:cNvCxnSpPr/>
            <p:nvPr/>
          </p:nvCxnSpPr>
          <p:spPr>
            <a:xfrm flipV="1">
              <a:off x="9817671" y="3129634"/>
              <a:ext cx="1602167" cy="159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5DADA0B8-28A5-47C3-ADEA-2D206010D16D}"/>
                </a:ext>
              </a:extLst>
            </p:cNvPr>
            <p:cNvCxnSpPr/>
            <p:nvPr/>
          </p:nvCxnSpPr>
          <p:spPr>
            <a:xfrm flipV="1">
              <a:off x="8110886" y="4867104"/>
              <a:ext cx="1602167" cy="159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CBABD21C-60D6-449F-8C02-754965EA424A}"/>
              </a:ext>
            </a:extLst>
          </p:cNvPr>
          <p:cNvGrpSpPr/>
          <p:nvPr/>
        </p:nvGrpSpPr>
        <p:grpSpPr>
          <a:xfrm>
            <a:off x="5232335" y="2476100"/>
            <a:ext cx="3308952" cy="3333315"/>
            <a:chOff x="8110886" y="3129634"/>
            <a:chExt cx="3308952" cy="3333315"/>
          </a:xfrm>
        </p:grpSpPr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E59D402D-5E28-4D58-B3AF-FC4EB53DA28B}"/>
                </a:ext>
              </a:extLst>
            </p:cNvPr>
            <p:cNvCxnSpPr/>
            <p:nvPr/>
          </p:nvCxnSpPr>
          <p:spPr>
            <a:xfrm flipV="1">
              <a:off x="9817671" y="3129634"/>
              <a:ext cx="1602167" cy="159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2A83563-368A-479B-952F-1A3A5E24F498}"/>
                </a:ext>
              </a:extLst>
            </p:cNvPr>
            <p:cNvCxnSpPr/>
            <p:nvPr/>
          </p:nvCxnSpPr>
          <p:spPr>
            <a:xfrm flipV="1">
              <a:off x="8110886" y="4867104"/>
              <a:ext cx="1602167" cy="159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CD60443E-1E17-4B41-801E-3BB1F9DDE4FE}"/>
              </a:ext>
            </a:extLst>
          </p:cNvPr>
          <p:cNvGrpSpPr/>
          <p:nvPr/>
        </p:nvGrpSpPr>
        <p:grpSpPr>
          <a:xfrm>
            <a:off x="5325549" y="2505989"/>
            <a:ext cx="3189876" cy="3186555"/>
            <a:chOff x="2789744" y="3288351"/>
            <a:chExt cx="3189876" cy="3186555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542E729A-5281-45F3-AAB2-092EBC79551D}"/>
                </a:ext>
              </a:extLst>
            </p:cNvPr>
            <p:cNvGrpSpPr/>
            <p:nvPr/>
          </p:nvGrpSpPr>
          <p:grpSpPr>
            <a:xfrm>
              <a:off x="4372618" y="4897991"/>
              <a:ext cx="1607002" cy="1576915"/>
              <a:chOff x="3958139" y="4864494"/>
              <a:chExt cx="1607002" cy="1576915"/>
            </a:xfrm>
          </p:grpSpPr>
          <p:cxnSp>
            <p:nvCxnSpPr>
              <p:cNvPr id="110" name="Прямая соединительная линия 109">
                <a:extLst>
                  <a:ext uri="{FF2B5EF4-FFF2-40B4-BE49-F238E27FC236}">
                    <a16:creationId xmlns:a16="http://schemas.microsoft.com/office/drawing/2014/main" id="{41C429CE-650C-46F0-BA35-4C3ABACBFB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139" y="4864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F804041F-380F-4192-B152-EDF358FDAF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0539" y="5016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id="{F402E24C-63B8-48D1-9AD4-2A28FA0BD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939" y="5169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C0DBABED-FEC7-441B-8419-FCA99A627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339" y="5321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единительная линия 113">
                <a:extLst>
                  <a:ext uri="{FF2B5EF4-FFF2-40B4-BE49-F238E27FC236}">
                    <a16:creationId xmlns:a16="http://schemas.microsoft.com/office/drawing/2014/main" id="{8342D0D6-CDD8-4444-A73A-8B38B6F6E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7739" y="5474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>
                <a:extLst>
                  <a:ext uri="{FF2B5EF4-FFF2-40B4-BE49-F238E27FC236}">
                    <a16:creationId xmlns:a16="http://schemas.microsoft.com/office/drawing/2014/main" id="{6E0F606D-5498-4797-AFE6-CB0EA8C52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0139" y="5626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>
                <a:extLst>
                  <a:ext uri="{FF2B5EF4-FFF2-40B4-BE49-F238E27FC236}">
                    <a16:creationId xmlns:a16="http://schemas.microsoft.com/office/drawing/2014/main" id="{0375EB9F-AD9F-433F-A65A-AAB7F337F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39" y="5778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>
                <a:extLst>
                  <a:ext uri="{FF2B5EF4-FFF2-40B4-BE49-F238E27FC236}">
                    <a16:creationId xmlns:a16="http://schemas.microsoft.com/office/drawing/2014/main" id="{4150032D-022C-4AE0-A7A2-7D72302579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4939" y="5931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>
                <a:extLst>
                  <a:ext uri="{FF2B5EF4-FFF2-40B4-BE49-F238E27FC236}">
                    <a16:creationId xmlns:a16="http://schemas.microsoft.com/office/drawing/2014/main" id="{1F009CA1-3283-4351-BB1E-0145803C66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7339" y="6083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>
                <a:extLst>
                  <a:ext uri="{FF2B5EF4-FFF2-40B4-BE49-F238E27FC236}">
                    <a16:creationId xmlns:a16="http://schemas.microsoft.com/office/drawing/2014/main" id="{FDD7657F-5E44-4BEE-9571-206645ACC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9739" y="6236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A50FBCF5-739F-48A8-B3C8-7B6DC6EB8AB5}"/>
                </a:ext>
              </a:extLst>
            </p:cNvPr>
            <p:cNvGrpSpPr/>
            <p:nvPr/>
          </p:nvGrpSpPr>
          <p:grpSpPr>
            <a:xfrm>
              <a:off x="2789744" y="3288351"/>
              <a:ext cx="1607002" cy="1576915"/>
              <a:chOff x="3958139" y="4864494"/>
              <a:chExt cx="1607002" cy="1576915"/>
            </a:xfrm>
          </p:grpSpPr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0570AD66-0417-486F-A8FF-979A9838E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139" y="4864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998440B5-5D17-44E5-98BB-3C40CAB54E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0539" y="5016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>
                <a:extLst>
                  <a:ext uri="{FF2B5EF4-FFF2-40B4-BE49-F238E27FC236}">
                    <a16:creationId xmlns:a16="http://schemas.microsoft.com/office/drawing/2014/main" id="{76379170-20D0-43AF-BA64-440885718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939" y="5169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726AAA3E-FD1A-43ED-8D39-91A0EC9BA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339" y="5321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:a16="http://schemas.microsoft.com/office/drawing/2014/main" id="{22CEE539-2BE2-4314-B815-021DD3403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7739" y="5474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B71192F2-6D4B-4DA0-B2E9-72FB6635FB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0139" y="5626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>
                <a:extLst>
                  <a:ext uri="{FF2B5EF4-FFF2-40B4-BE49-F238E27FC236}">
                    <a16:creationId xmlns:a16="http://schemas.microsoft.com/office/drawing/2014/main" id="{535EE367-3DD6-4DA9-9F03-D48BEFECB9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39" y="5778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29">
                <a:extLst>
                  <a:ext uri="{FF2B5EF4-FFF2-40B4-BE49-F238E27FC236}">
                    <a16:creationId xmlns:a16="http://schemas.microsoft.com/office/drawing/2014/main" id="{D96F2191-0334-4B5B-8712-D61ECF3A4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4939" y="5931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>
                <a:extLst>
                  <a:ext uri="{FF2B5EF4-FFF2-40B4-BE49-F238E27FC236}">
                    <a16:creationId xmlns:a16="http://schemas.microsoft.com/office/drawing/2014/main" id="{FEA9C350-E5E1-4B27-8E32-4668BD6C7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7339" y="6083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5F0BF39C-B913-4F63-BDAF-338D66B01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9739" y="6236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793BA06D-A25C-4E9D-8E00-BD06B40A1512}"/>
              </a:ext>
            </a:extLst>
          </p:cNvPr>
          <p:cNvGrpSpPr/>
          <p:nvPr/>
        </p:nvGrpSpPr>
        <p:grpSpPr>
          <a:xfrm rot="5400000">
            <a:off x="5333721" y="2538133"/>
            <a:ext cx="3189876" cy="3186555"/>
            <a:chOff x="2789744" y="3288351"/>
            <a:chExt cx="3189876" cy="3186555"/>
          </a:xfrm>
        </p:grpSpPr>
        <p:grpSp>
          <p:nvGrpSpPr>
            <p:cNvPr id="159" name="Группа 158">
              <a:extLst>
                <a:ext uri="{FF2B5EF4-FFF2-40B4-BE49-F238E27FC236}">
                  <a16:creationId xmlns:a16="http://schemas.microsoft.com/office/drawing/2014/main" id="{036C8BB7-5983-4508-ACB4-F6D4ECD3015C}"/>
                </a:ext>
              </a:extLst>
            </p:cNvPr>
            <p:cNvGrpSpPr/>
            <p:nvPr/>
          </p:nvGrpSpPr>
          <p:grpSpPr>
            <a:xfrm>
              <a:off x="4372618" y="4897991"/>
              <a:ext cx="1607002" cy="1576915"/>
              <a:chOff x="3958139" y="4864494"/>
              <a:chExt cx="1607002" cy="1576915"/>
            </a:xfrm>
          </p:grpSpPr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AE8CC3EB-40C5-4398-99D9-83FC84D19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139" y="4864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7E1881D9-2F25-4DB4-BEF7-CFBEBF2392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0539" y="5016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2E9DAA2B-FADB-4357-A589-73996E35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939" y="5169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>
                <a:extLst>
                  <a:ext uri="{FF2B5EF4-FFF2-40B4-BE49-F238E27FC236}">
                    <a16:creationId xmlns:a16="http://schemas.microsoft.com/office/drawing/2014/main" id="{C64ED209-F6F0-4269-9E4F-37D47902BA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339" y="5321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>
                <a:extLst>
                  <a:ext uri="{FF2B5EF4-FFF2-40B4-BE49-F238E27FC236}">
                    <a16:creationId xmlns:a16="http://schemas.microsoft.com/office/drawing/2014/main" id="{28D68DF9-64F1-4B3E-9FE5-8A1C0E15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7739" y="5474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175">
                <a:extLst>
                  <a:ext uri="{FF2B5EF4-FFF2-40B4-BE49-F238E27FC236}">
                    <a16:creationId xmlns:a16="http://schemas.microsoft.com/office/drawing/2014/main" id="{31823B47-462B-4EBC-A6F7-00FFEED4B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0139" y="5626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единительная линия 176">
                <a:extLst>
                  <a:ext uri="{FF2B5EF4-FFF2-40B4-BE49-F238E27FC236}">
                    <a16:creationId xmlns:a16="http://schemas.microsoft.com/office/drawing/2014/main" id="{502BA696-9D2E-45D7-AB50-83BF9DD95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39" y="5778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>
                <a:extLst>
                  <a:ext uri="{FF2B5EF4-FFF2-40B4-BE49-F238E27FC236}">
                    <a16:creationId xmlns:a16="http://schemas.microsoft.com/office/drawing/2014/main" id="{C194C3BC-07AD-46A9-914D-93B7BCA746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4939" y="5931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>
                <a:extLst>
                  <a:ext uri="{FF2B5EF4-FFF2-40B4-BE49-F238E27FC236}">
                    <a16:creationId xmlns:a16="http://schemas.microsoft.com/office/drawing/2014/main" id="{B0B9FCD0-FC22-4349-B6EC-C8F0514B9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7339" y="6083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>
                <a:extLst>
                  <a:ext uri="{FF2B5EF4-FFF2-40B4-BE49-F238E27FC236}">
                    <a16:creationId xmlns:a16="http://schemas.microsoft.com/office/drawing/2014/main" id="{CFF29500-FF66-4534-8F28-C1BB3309B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9739" y="6236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Группа 159">
              <a:extLst>
                <a:ext uri="{FF2B5EF4-FFF2-40B4-BE49-F238E27FC236}">
                  <a16:creationId xmlns:a16="http://schemas.microsoft.com/office/drawing/2014/main" id="{24FAB028-C26D-4487-ADD0-4AA0940E2603}"/>
                </a:ext>
              </a:extLst>
            </p:cNvPr>
            <p:cNvGrpSpPr/>
            <p:nvPr/>
          </p:nvGrpSpPr>
          <p:grpSpPr>
            <a:xfrm>
              <a:off x="2789744" y="3288351"/>
              <a:ext cx="1607002" cy="1576915"/>
              <a:chOff x="3958139" y="4864494"/>
              <a:chExt cx="1607002" cy="1576915"/>
            </a:xfrm>
          </p:grpSpPr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CD19720B-DBFE-47F7-948F-7D7F6890A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139" y="4864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61">
                <a:extLst>
                  <a:ext uri="{FF2B5EF4-FFF2-40B4-BE49-F238E27FC236}">
                    <a16:creationId xmlns:a16="http://schemas.microsoft.com/office/drawing/2014/main" id="{618FBE7D-0AD9-4071-A494-64A9AF38D7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0539" y="5016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62">
                <a:extLst>
                  <a:ext uri="{FF2B5EF4-FFF2-40B4-BE49-F238E27FC236}">
                    <a16:creationId xmlns:a16="http://schemas.microsoft.com/office/drawing/2014/main" id="{A2B345F6-0380-4C35-99E2-6008AC8E0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939" y="5169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>
                <a:extLst>
                  <a:ext uri="{FF2B5EF4-FFF2-40B4-BE49-F238E27FC236}">
                    <a16:creationId xmlns:a16="http://schemas.microsoft.com/office/drawing/2014/main" id="{600BD154-2966-46CA-9EB7-79B49AABA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339" y="5321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единительная линия 164">
                <a:extLst>
                  <a:ext uri="{FF2B5EF4-FFF2-40B4-BE49-F238E27FC236}">
                    <a16:creationId xmlns:a16="http://schemas.microsoft.com/office/drawing/2014/main" id="{0CB3746E-16C0-4FB5-A1DB-8981A6725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7739" y="5474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65">
                <a:extLst>
                  <a:ext uri="{FF2B5EF4-FFF2-40B4-BE49-F238E27FC236}">
                    <a16:creationId xmlns:a16="http://schemas.microsoft.com/office/drawing/2014/main" id="{5CE2EF81-FB21-4954-92E1-A8799041D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0139" y="56264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>
                <a:extLst>
                  <a:ext uri="{FF2B5EF4-FFF2-40B4-BE49-F238E27FC236}">
                    <a16:creationId xmlns:a16="http://schemas.microsoft.com/office/drawing/2014/main" id="{026FE98A-ACBD-49B1-A3B6-CF16A8339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539" y="57788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5A58CF23-012B-46CD-B5F3-DBE636742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4939" y="59312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C6868822-8BB9-481F-BEE4-E3BC215A1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7339" y="60836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EA769542-D624-4543-80B2-B85BE48D1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9739" y="6236094"/>
                <a:ext cx="235402" cy="2053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7A2AEAF1-2A39-488D-8DBF-0153F07D8B37}"/>
              </a:ext>
            </a:extLst>
          </p:cNvPr>
          <p:cNvGrpSpPr/>
          <p:nvPr/>
        </p:nvGrpSpPr>
        <p:grpSpPr>
          <a:xfrm>
            <a:off x="5386549" y="2574785"/>
            <a:ext cx="2987196" cy="2987196"/>
            <a:chOff x="8580891" y="1419848"/>
            <a:chExt cx="2987196" cy="2987196"/>
          </a:xfrm>
        </p:grpSpPr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C785FE69-F3CD-4D76-B010-1954E0C3F087}"/>
                </a:ext>
              </a:extLst>
            </p:cNvPr>
            <p:cNvSpPr/>
            <p:nvPr/>
          </p:nvSpPr>
          <p:spPr>
            <a:xfrm>
              <a:off x="8872602" y="1671948"/>
              <a:ext cx="2443681" cy="244368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85A3749A-C1B8-421C-BC7D-F4ECDAE97CFF}"/>
                </a:ext>
              </a:extLst>
            </p:cNvPr>
            <p:cNvSpPr/>
            <p:nvPr/>
          </p:nvSpPr>
          <p:spPr>
            <a:xfrm>
              <a:off x="9693118" y="2534762"/>
              <a:ext cx="802648" cy="80264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31A6DE22-0380-4A46-B197-BE06EB45589E}"/>
                </a:ext>
              </a:extLst>
            </p:cNvPr>
            <p:cNvSpPr/>
            <p:nvPr/>
          </p:nvSpPr>
          <p:spPr>
            <a:xfrm>
              <a:off x="8580891" y="1419848"/>
              <a:ext cx="2987196" cy="298719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10DAE183-4D5D-4617-8A05-4836D4413CCE}"/>
                </a:ext>
              </a:extLst>
            </p:cNvPr>
            <p:cNvSpPr/>
            <p:nvPr/>
          </p:nvSpPr>
          <p:spPr>
            <a:xfrm>
              <a:off x="9190499" y="2024414"/>
              <a:ext cx="1803432" cy="18034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DAFD179A-F4E1-442F-9F4B-790511C4A53F}"/>
                </a:ext>
              </a:extLst>
            </p:cNvPr>
            <p:cNvSpPr/>
            <p:nvPr/>
          </p:nvSpPr>
          <p:spPr>
            <a:xfrm>
              <a:off x="9414853" y="2222409"/>
              <a:ext cx="1382074" cy="138207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732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738</Words>
  <Application>Microsoft Office PowerPoint</Application>
  <PresentationFormat>Широкоэкранный</PresentationFormat>
  <Paragraphs>108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PT Sans</vt:lpstr>
      <vt:lpstr>Тема Office</vt:lpstr>
      <vt:lpstr>Раздел 9 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admin</dc:creator>
  <cp:lastModifiedBy>Лагунова Марина Витальевна</cp:lastModifiedBy>
  <cp:revision>46</cp:revision>
  <dcterms:created xsi:type="dcterms:W3CDTF">2018-09-18T08:08:21Z</dcterms:created>
  <dcterms:modified xsi:type="dcterms:W3CDTF">2020-04-29T08:37:44Z</dcterms:modified>
</cp:coreProperties>
</file>