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4EBD-8F9F-962E-6ABC-CFFD6F673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6E0B-4A90-87ED-0628-E2E74CEC8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C332-32C1-3611-FDF7-BD66AF25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CEE1-A5EA-8012-9325-444947B5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4EC0-3188-08D8-61ED-D394EF1B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726B-D028-C187-56AD-0FC461C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D0A4-425C-CDAE-7830-35A619CD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33A8-4FE8-5FF7-2DEC-E0A7E2E8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3249-4AE6-0215-24DD-B7EAB0F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FD46-A592-5DB7-D7BD-6C0DA7CC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553F2-19CF-047C-1255-7C6A6AE8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362C4-6917-8A27-7FB3-F66FDBC38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9BA7-CB9F-B12A-1A35-01CAE682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1EFA-ACA7-5F47-9A74-04352408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4267-31B4-C754-4CE2-FF88545F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7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6B9B-C1E4-97BE-C044-69766168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5EF7-743F-3C57-6E5A-F788058A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4910-56E1-2D96-26D3-D40484A8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D9E1-3E08-BC26-3C03-8D15316A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D8F5-CE7F-2D09-70DD-085B8421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409A-C6BA-0DA1-563A-A512C748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EA04-6F64-E43F-197A-CEF7AB71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6F5B-15C1-A38D-AA60-65E2CC13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4F50-2ABB-847D-4F89-EC479697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CDB5-D8F0-A235-0F90-9DFEAD53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36EA-919C-1F1E-092F-6BD4C63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26A9-800F-C086-EC71-C71479B25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26FC3-52E6-AF4B-EFA6-8DDFCE5BC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88B5C-19A1-D481-592D-5B4B74D8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196C4-8BF2-D01A-FF40-8E9608EA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8CFB8-AC89-E76B-4FEA-CFD7AD9B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21A4-672B-ADBD-3358-6A5394E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2D062-6321-9973-D448-0A2170A1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B1E2-0730-E031-CD00-A22F53A91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B74CC-E805-BB25-D128-EDAD6184B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36753-AE8D-A0F4-4C49-754A04590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A37EA-637C-B31B-C7E6-8A0B6C4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DD01E-D75F-1180-67C4-C7C784F9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12F11-4453-DC08-ECAF-4BA55A74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74B1-F0C4-9DF8-68B4-39A0DED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90F10-DE9B-DA4D-6AA9-33C7D2B3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3622B-5526-5334-95A6-F9B1610D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D41B-8FE8-8515-F788-474C5213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221C4-7B0B-9799-2F31-5D5ECA5B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351E0-0547-7849-9465-03FFB3F6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80531-8CB7-8A5F-7193-0A719115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1266-EC04-C8B3-385F-61CF7FC9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9455-628C-C274-39B2-85F05750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258F2-F9E3-1097-5246-E5009A13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4C28-2FBD-252C-0EEB-C5F81A39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4F3BE-0074-6D1E-97C9-CE8395B3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1688-E32C-AAEE-A04D-FC08D20C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BF56-1B13-43A7-4966-612175F3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E9331-133E-D98E-3045-742F19C26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C2D34-ECB7-57D4-53BA-34B599A10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D3FCF-3255-E9F9-44CF-054CB972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D877-1A11-1159-E7F7-433B331A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05786-492F-BA01-CD05-183D5FE1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71F7B-E38F-1C2E-CE01-803F31AB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E85C-48A5-6122-D03A-22A652BDB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355E-54E5-C5F1-704D-2B12C8B07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969E1-D52C-4CD1-90D4-47E3689D431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7C26-D522-EBA6-C3DF-D4A00825E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633E-AAF1-17C1-75F0-DB8FB2923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9D3FB-5AF1-4E11-87B3-0329801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1957E-FF7F-E8B2-15A9-14660A66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FD094-10FA-510A-6516-A65C461E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CA" sz="4400" dirty="0" err="1">
                <a:solidFill>
                  <a:schemeClr val="bg1"/>
                </a:solidFill>
              </a:rPr>
              <a:t>SteamBound</a:t>
            </a:r>
            <a:br>
              <a:rPr lang="fr-CA" sz="4400" dirty="0">
                <a:solidFill>
                  <a:schemeClr val="bg1"/>
                </a:solidFill>
              </a:rPr>
            </a:br>
            <a:r>
              <a:rPr lang="fr-CA" sz="4400" dirty="0">
                <a:solidFill>
                  <a:schemeClr val="bg1"/>
                </a:solidFill>
              </a:rPr>
              <a:t>(GameOff2024)</a:t>
            </a:r>
            <a:br>
              <a:rPr lang="fr-CA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E0463-2819-1B33-4912-6BCBD6BF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fr-CA" sz="2000" dirty="0" err="1">
                <a:solidFill>
                  <a:schemeClr val="bg1"/>
                </a:solidFill>
              </a:rPr>
              <a:t>HashMap</a:t>
            </a:r>
            <a:r>
              <a:rPr lang="fr-CA" sz="2000" dirty="0">
                <a:solidFill>
                  <a:schemeClr val="bg1"/>
                </a:solidFill>
              </a:rPr>
              <a:t> (</a:t>
            </a:r>
            <a:r>
              <a:rPr lang="fr-CA" sz="2000" dirty="0" err="1">
                <a:solidFill>
                  <a:schemeClr val="bg1"/>
                </a:solidFill>
              </a:rPr>
              <a:t>HashTable</a:t>
            </a:r>
            <a:r>
              <a:rPr lang="fr-CA" sz="2000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fr-CA" sz="2000" dirty="0" err="1">
                <a:solidFill>
                  <a:schemeClr val="bg1"/>
                </a:solidFill>
              </a:rPr>
              <a:t>Array</a:t>
            </a:r>
            <a:endParaRPr lang="fr-CA" sz="20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fr-CA" sz="2000" dirty="0">
                <a:solidFill>
                  <a:schemeClr val="bg1"/>
                </a:solidFill>
              </a:rPr>
              <a:t>Graph (</a:t>
            </a:r>
            <a:r>
              <a:rPr lang="fr-CA" sz="2000" dirty="0" err="1">
                <a:solidFill>
                  <a:schemeClr val="bg1"/>
                </a:solidFill>
              </a:rPr>
              <a:t>dependency</a:t>
            </a:r>
            <a:r>
              <a:rPr lang="fr-CA" sz="2000" dirty="0">
                <a:solidFill>
                  <a:schemeClr val="bg1"/>
                </a:solidFill>
              </a:rPr>
              <a:t> graph)</a:t>
            </a:r>
          </a:p>
          <a:p>
            <a:pPr algn="l"/>
            <a:endParaRPr lang="fr-CA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37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49A30-04C5-0942-79AF-765512CF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36" y="266038"/>
            <a:ext cx="3202013" cy="9799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HashMap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8A0D4A-8942-9D7B-74A4-91E73AE8E087}"/>
              </a:ext>
            </a:extLst>
          </p:cNvPr>
          <p:cNvSpPr txBox="1"/>
          <p:nvPr/>
        </p:nvSpPr>
        <p:spPr>
          <a:xfrm>
            <a:off x="817536" y="1741248"/>
            <a:ext cx="3934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dirty="0">
                <a:solidFill>
                  <a:schemeClr val="bg1"/>
                </a:solidFill>
              </a:rPr>
              <a:t>Utilisée pour stocker les variables de musique (Values) et pour les chercher rapidement à l’aide des 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7FBA99-F1C3-1C6A-E925-F2011AA2084C}"/>
              </a:ext>
            </a:extLst>
          </p:cNvPr>
          <p:cNvSpPr txBox="1">
            <a:spLocks/>
          </p:cNvSpPr>
          <p:nvPr/>
        </p:nvSpPr>
        <p:spPr>
          <a:xfrm>
            <a:off x="6734174" y="483335"/>
            <a:ext cx="5181601" cy="9799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6600" dirty="0">
                <a:solidFill>
                  <a:schemeClr val="bg1"/>
                </a:solidFill>
              </a:rPr>
              <a:t>Dynamic </a:t>
            </a:r>
            <a:r>
              <a:rPr lang="fr-CA" sz="6600" dirty="0" err="1">
                <a:solidFill>
                  <a:schemeClr val="bg1"/>
                </a:solidFill>
              </a:rPr>
              <a:t>Programming</a:t>
            </a:r>
            <a:r>
              <a:rPr lang="fr-CA" sz="6600" dirty="0">
                <a:solidFill>
                  <a:schemeClr val="bg1"/>
                </a:solidFill>
              </a:rPr>
              <a:t> algorithme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C713-AFD3-05E5-BA2B-C6106F8D0B08}"/>
              </a:ext>
            </a:extLst>
          </p:cNvPr>
          <p:cNvSpPr txBox="1"/>
          <p:nvPr/>
        </p:nvSpPr>
        <p:spPr>
          <a:xfrm>
            <a:off x="8229602" y="1741248"/>
            <a:ext cx="3009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dirty="0">
                <a:solidFill>
                  <a:schemeClr val="bg1"/>
                </a:solidFill>
              </a:rPr>
              <a:t>Création de 2 fonctions pour remplacer toutes les </a:t>
            </a:r>
            <a:r>
              <a:rPr lang="fr-CA" dirty="0" err="1">
                <a:solidFill>
                  <a:schemeClr val="bg1"/>
                </a:solidFill>
              </a:rPr>
              <a:t>nodes</a:t>
            </a:r>
            <a:r>
              <a:rPr lang="fr-CA" dirty="0">
                <a:solidFill>
                  <a:schemeClr val="bg1"/>
                </a:solidFill>
              </a:rPr>
              <a:t> redondantes, ce qui réduit la charge de travail faite par les fonctions et évite la création de nombreuses Branch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F6517-1855-F9B4-1C81-C13C5875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2768977"/>
            <a:ext cx="6487620" cy="38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9EBCF-566A-5B56-3390-D4D7F16D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554134"/>
            <a:ext cx="1488578" cy="757529"/>
          </a:xfrm>
        </p:spPr>
        <p:txBody>
          <a:bodyPr anchor="b">
            <a:normAutofit/>
          </a:bodyPr>
          <a:lstStyle/>
          <a:p>
            <a:pPr algn="r"/>
            <a:r>
              <a:rPr lang="fr-CA" dirty="0" err="1">
                <a:solidFill>
                  <a:schemeClr val="bg1"/>
                </a:solidFill>
              </a:rPr>
              <a:t>Array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9441-2987-2DC2-391A-4166DE19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2181125"/>
            <a:ext cx="4503085" cy="154571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CA" sz="2000" dirty="0">
                <a:solidFill>
                  <a:schemeClr val="bg1"/>
                </a:solidFill>
              </a:rPr>
              <a:t>Créé pour stocker tous les types de pouvoirs que le joueur peut acquérir dans le jeu. Cela permet d’être sélectif, pour chaque </a:t>
            </a:r>
            <a:r>
              <a:rPr lang="fr-CA" sz="2000" dirty="0" err="1">
                <a:solidFill>
                  <a:schemeClr val="bg1"/>
                </a:solidFill>
              </a:rPr>
              <a:t>SkillBook</a:t>
            </a:r>
            <a:r>
              <a:rPr lang="fr-CA" sz="2000" dirty="0">
                <a:solidFill>
                  <a:schemeClr val="bg1"/>
                </a:solidFill>
              </a:rPr>
              <a:t>, au niveau de quel/s pouvoir/s le joueur devrait apprendre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A2C366-8EE6-B8B7-6CB6-F9DD127B2627}"/>
              </a:ext>
            </a:extLst>
          </p:cNvPr>
          <p:cNvSpPr txBox="1">
            <a:spLocks/>
          </p:cNvSpPr>
          <p:nvPr/>
        </p:nvSpPr>
        <p:spPr>
          <a:xfrm>
            <a:off x="6477000" y="249334"/>
            <a:ext cx="3989989" cy="1560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CA" dirty="0">
                <a:solidFill>
                  <a:schemeClr val="bg1"/>
                </a:solidFill>
              </a:rPr>
              <a:t>Bubble sort algorithme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8793AD-B6CA-6F9E-78F7-9534F249A0EF}"/>
              </a:ext>
            </a:extLst>
          </p:cNvPr>
          <p:cNvSpPr txBox="1">
            <a:spLocks/>
          </p:cNvSpPr>
          <p:nvPr/>
        </p:nvSpPr>
        <p:spPr>
          <a:xfrm>
            <a:off x="7190945" y="2101070"/>
            <a:ext cx="4503085" cy="1545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CA" sz="2000" dirty="0">
                <a:solidFill>
                  <a:schemeClr val="bg1"/>
                </a:solidFill>
              </a:rPr>
              <a:t>En ouvrant un </a:t>
            </a:r>
            <a:r>
              <a:rPr lang="fr-CA" sz="2000" dirty="0" err="1">
                <a:solidFill>
                  <a:schemeClr val="bg1"/>
                </a:solidFill>
              </a:rPr>
              <a:t>SkillBook</a:t>
            </a:r>
            <a:r>
              <a:rPr lang="fr-CA" sz="2000" dirty="0">
                <a:solidFill>
                  <a:schemeClr val="bg1"/>
                </a:solidFill>
              </a:rPr>
              <a:t> dans le jeu, on peut maintenant voir exactement quel/s pouvoir/s on a acquis et cela sera trié en fonction de l’ordre par défaut (qu’on peut voir en cliquant sur Tab dans le jeu)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73D00-65FB-0A82-160F-B3C27DB9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182" y="3571876"/>
            <a:ext cx="6410519" cy="30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2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157D2-DDD0-0F13-0EE3-8D617EEA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CA" sz="5000" dirty="0">
                <a:solidFill>
                  <a:schemeClr val="bg1"/>
                </a:solidFill>
              </a:rPr>
              <a:t>Graphe (de dépendances)</a:t>
            </a:r>
            <a:endParaRPr lang="en-US" sz="5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E8C5-A394-30E6-45A8-3D2A5A3C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CA" sz="2000" b="1" dirty="0">
                <a:solidFill>
                  <a:schemeClr val="bg1"/>
                </a:solidFill>
              </a:rPr>
              <a:t>Puisque certaines missions mènent à plus qu’une seule fin, j’ai créé 2 </a:t>
            </a:r>
            <a:r>
              <a:rPr lang="fr-CA" sz="2000" b="1" dirty="0" err="1">
                <a:solidFill>
                  <a:schemeClr val="bg1"/>
                </a:solidFill>
              </a:rPr>
              <a:t>Maps</a:t>
            </a:r>
            <a:r>
              <a:rPr lang="fr-CA" sz="2000" b="1" dirty="0">
                <a:solidFill>
                  <a:schemeClr val="bg1"/>
                </a:solidFill>
              </a:rPr>
              <a:t> :</a:t>
            </a:r>
          </a:p>
          <a:p>
            <a:pPr marL="0" indent="0" algn="just">
              <a:buNone/>
            </a:pPr>
            <a:r>
              <a:rPr lang="fr-CA" sz="2000" dirty="0">
                <a:solidFill>
                  <a:schemeClr val="bg1"/>
                </a:solidFill>
              </a:rPr>
              <a:t>Une qui stocke les fins et les missions requises correspondantes</a:t>
            </a:r>
          </a:p>
          <a:p>
            <a:pPr marL="0" indent="0" algn="just">
              <a:buNone/>
            </a:pPr>
            <a:r>
              <a:rPr lang="fr-CA" sz="2000" dirty="0">
                <a:solidFill>
                  <a:schemeClr val="bg1"/>
                </a:solidFill>
              </a:rPr>
              <a:t>Une autre qui tente de répliquer la logique des </a:t>
            </a:r>
            <a:r>
              <a:rPr lang="fr-CA" sz="2000" dirty="0" err="1">
                <a:solidFill>
                  <a:schemeClr val="bg1"/>
                </a:solidFill>
              </a:rPr>
              <a:t>nodes</a:t>
            </a:r>
            <a:r>
              <a:rPr lang="fr-CA" sz="2000" dirty="0">
                <a:solidFill>
                  <a:schemeClr val="bg1"/>
                </a:solidFill>
              </a:rPr>
              <a:t> dans un graphe, et qui stocke les fins avec une valeur booléenne</a:t>
            </a:r>
          </a:p>
          <a:p>
            <a:pPr marL="0" indent="0" algn="just">
              <a:buNone/>
            </a:pPr>
            <a:endParaRPr lang="fr-C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fr-CA" sz="2000" dirty="0">
                <a:solidFill>
                  <a:schemeClr val="bg1"/>
                </a:solidFill>
              </a:rPr>
              <a:t>Ensuite, en itérant pour chaque fin et pour chaque tableau de missions requises, on vérifie si le tableau des missions complétées contient toutes les missions requises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10D93-7E87-E0DE-2D17-EF065C67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CA" sz="3800" dirty="0">
                <a:solidFill>
                  <a:schemeClr val="bg1"/>
                </a:solidFill>
              </a:rPr>
              <a:t>Algorithme qui trouve la fin de jeu avec le moins de missions à accomplir et le plus de missions à accomplir</a:t>
            </a:r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B961-41DB-3CA2-0FD8-6C171BA4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CA" sz="2000" dirty="0">
                <a:solidFill>
                  <a:schemeClr val="bg1"/>
                </a:solidFill>
              </a:rPr>
              <a:t>J’ai créé une fonction de tri (Bubble sort) qui trie les missions à accomplir pour chaque fin de jeu, combinée à une fonction qui montre combien de missions il faut accomplir pour avoir la « </a:t>
            </a:r>
            <a:r>
              <a:rPr lang="fr-CA" sz="2000" dirty="0" err="1">
                <a:solidFill>
                  <a:schemeClr val="bg1"/>
                </a:solidFill>
              </a:rPr>
              <a:t>shortest</a:t>
            </a:r>
            <a:r>
              <a:rPr lang="fr-CA" sz="2000" dirty="0">
                <a:solidFill>
                  <a:schemeClr val="bg1"/>
                </a:solidFill>
              </a:rPr>
              <a:t> »  et la « </a:t>
            </a:r>
            <a:r>
              <a:rPr lang="fr-CA" sz="2000" dirty="0" err="1">
                <a:solidFill>
                  <a:schemeClr val="bg1"/>
                </a:solidFill>
              </a:rPr>
              <a:t>longest</a:t>
            </a:r>
            <a:r>
              <a:rPr lang="fr-CA" sz="2000" dirty="0">
                <a:solidFill>
                  <a:schemeClr val="bg1"/>
                </a:solidFill>
              </a:rPr>
              <a:t> » fin de jeu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BEDC8-C805-2131-FE2C-2C378D3C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2" y="5664824"/>
            <a:ext cx="6802732" cy="880268"/>
          </a:xfrm>
        </p:spPr>
        <p:txBody>
          <a:bodyPr anchor="b">
            <a:noAutofit/>
          </a:bodyPr>
          <a:lstStyle/>
          <a:p>
            <a:pPr algn="r"/>
            <a:r>
              <a:rPr lang="fr-CA" sz="5400" dirty="0">
                <a:solidFill>
                  <a:schemeClr val="bg1"/>
                </a:solidFill>
              </a:rPr>
              <a:t>Représentation visuelle 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4FD45-491C-932E-A1E0-7EC7EE8744F6}"/>
              </a:ext>
            </a:extLst>
          </p:cNvPr>
          <p:cNvSpPr txBox="1"/>
          <p:nvPr/>
        </p:nvSpPr>
        <p:spPr>
          <a:xfrm>
            <a:off x="683288" y="522514"/>
            <a:ext cx="294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solidFill>
                  <a:schemeClr val="bg1"/>
                </a:solidFill>
              </a:rPr>
              <a:t>Shortest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Ending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CFE0C-58CE-E739-BE73-30A409B937BA}"/>
              </a:ext>
            </a:extLst>
          </p:cNvPr>
          <p:cNvSpPr txBox="1"/>
          <p:nvPr/>
        </p:nvSpPr>
        <p:spPr>
          <a:xfrm>
            <a:off x="8265188" y="522514"/>
            <a:ext cx="294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solidFill>
                  <a:schemeClr val="bg1"/>
                </a:solidFill>
              </a:rPr>
              <a:t>Longest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Ending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2AA5-06F4-05DA-E463-9D09B192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412910"/>
            <a:ext cx="5631656" cy="3768701"/>
          </a:xfrm>
          <a:prstGeom prst="rect">
            <a:avLst/>
          </a:prstGeom>
        </p:spPr>
      </p:pic>
      <p:pic>
        <p:nvPicPr>
          <p:cNvPr id="11" name="Picture 10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871EF835-F057-A320-36A8-81F962EF2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4" y="1429687"/>
            <a:ext cx="5755480" cy="37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Wingdings</vt:lpstr>
      <vt:lpstr>Office Theme</vt:lpstr>
      <vt:lpstr>SteamBound (GameOff2024) </vt:lpstr>
      <vt:lpstr>HashMap</vt:lpstr>
      <vt:lpstr>Array</vt:lpstr>
      <vt:lpstr>Graphe (de dépendances)</vt:lpstr>
      <vt:lpstr>Algorithme qui trouve la fin de jeu avec le moins de missions à accomplir et le plus de missions à accomplir</vt:lpstr>
      <vt:lpstr>Représentation visuelle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Cherng</dc:creator>
  <cp:lastModifiedBy>Le Cherng</cp:lastModifiedBy>
  <cp:revision>9</cp:revision>
  <dcterms:created xsi:type="dcterms:W3CDTF">2025-04-29T02:22:05Z</dcterms:created>
  <dcterms:modified xsi:type="dcterms:W3CDTF">2025-04-30T02:59:19Z</dcterms:modified>
</cp:coreProperties>
</file>