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microsoft.com/office/2016/11/relationships/changesInfo" Target="changesInfos/changesInfo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soujanya976@gmail.com" userId="80f2e36d033b074c" providerId="LiveId" clId="{7340AEB7-E6FC-2345-826D-A9BA3882E75C}"/>
    <pc:docChg chg="undo custSel addSld delSld modSld">
      <pc:chgData name="ksoujanya976@gmail.com" userId="80f2e36d033b074c" providerId="LiveId" clId="{7340AEB7-E6FC-2345-826D-A9BA3882E75C}" dt="2021-01-05T05:49:09.345" v="3310" actId="2696"/>
      <pc:docMkLst>
        <pc:docMk/>
      </pc:docMkLst>
      <pc:sldChg chg="addSp delSp modSp mod modClrScheme chgLayout">
        <pc:chgData name="ksoujanya976@gmail.com" userId="80f2e36d033b074c" providerId="LiveId" clId="{7340AEB7-E6FC-2345-826D-A9BA3882E75C}" dt="2021-01-04T15:04:07.121" v="60" actId="1076"/>
        <pc:sldMkLst>
          <pc:docMk/>
          <pc:sldMk cId="2415037923" sldId="256"/>
        </pc:sldMkLst>
        <pc:spChg chg="mod ord">
          <ac:chgData name="ksoujanya976@gmail.com" userId="80f2e36d033b074c" providerId="LiveId" clId="{7340AEB7-E6FC-2345-826D-A9BA3882E75C}" dt="2021-01-04T15:04:07.121" v="60" actId="1076"/>
          <ac:spMkLst>
            <pc:docMk/>
            <pc:sldMk cId="2415037923" sldId="256"/>
            <ac:spMk id="2" creationId="{BD98D2C8-DAE1-4D42-B6FF-E1B791C8A356}"/>
          </ac:spMkLst>
        </pc:spChg>
        <pc:spChg chg="del mod ord">
          <ac:chgData name="ksoujanya976@gmail.com" userId="80f2e36d033b074c" providerId="LiveId" clId="{7340AEB7-E6FC-2345-826D-A9BA3882E75C}" dt="2021-01-04T15:00:24.798" v="1" actId="931"/>
          <ac:spMkLst>
            <pc:docMk/>
            <pc:sldMk cId="2415037923" sldId="256"/>
            <ac:spMk id="3" creationId="{FD2F48C6-F4F4-2749-AA48-3B73A16D2E55}"/>
          </ac:spMkLst>
        </pc:spChg>
        <pc:picChg chg="add mod ord">
          <ac:chgData name="ksoujanya976@gmail.com" userId="80f2e36d033b074c" providerId="LiveId" clId="{7340AEB7-E6FC-2345-826D-A9BA3882E75C}" dt="2021-01-04T15:04:00.812" v="59" actId="14100"/>
          <ac:picMkLst>
            <pc:docMk/>
            <pc:sldMk cId="2415037923" sldId="256"/>
            <ac:picMk id="4" creationId="{C742EAA6-306D-3843-9775-A1D5EAB84969}"/>
          </ac:picMkLst>
        </pc:picChg>
      </pc:sldChg>
      <pc:sldChg chg="modSp new">
        <pc:chgData name="ksoujanya976@gmail.com" userId="80f2e36d033b074c" providerId="LiveId" clId="{7340AEB7-E6FC-2345-826D-A9BA3882E75C}" dt="2021-01-04T15:36:18.709" v="812" actId="20577"/>
        <pc:sldMkLst>
          <pc:docMk/>
          <pc:sldMk cId="1034672361" sldId="257"/>
        </pc:sldMkLst>
        <pc:spChg chg="mod">
          <ac:chgData name="ksoujanya976@gmail.com" userId="80f2e36d033b074c" providerId="LiveId" clId="{7340AEB7-E6FC-2345-826D-A9BA3882E75C}" dt="2021-01-04T15:36:18.709" v="812" actId="20577"/>
          <ac:spMkLst>
            <pc:docMk/>
            <pc:sldMk cId="1034672361" sldId="257"/>
            <ac:spMk id="2" creationId="{82C0E83C-170C-4047-900A-4AE743872C65}"/>
          </ac:spMkLst>
        </pc:spChg>
        <pc:spChg chg="mod">
          <ac:chgData name="ksoujanya976@gmail.com" userId="80f2e36d033b074c" providerId="LiveId" clId="{7340AEB7-E6FC-2345-826D-A9BA3882E75C}" dt="2021-01-04T15:33:28.920" v="685" actId="27636"/>
          <ac:spMkLst>
            <pc:docMk/>
            <pc:sldMk cId="1034672361" sldId="257"/>
            <ac:spMk id="3" creationId="{FFDE1013-CFAA-A14E-867F-D2FD68288255}"/>
          </ac:spMkLst>
        </pc:spChg>
      </pc:sldChg>
      <pc:sldChg chg="addSp delSp modSp new mod modClrScheme chgLayout">
        <pc:chgData name="ksoujanya976@gmail.com" userId="80f2e36d033b074c" providerId="LiveId" clId="{7340AEB7-E6FC-2345-826D-A9BA3882E75C}" dt="2021-01-04T15:50:51.985" v="1255" actId="700"/>
        <pc:sldMkLst>
          <pc:docMk/>
          <pc:sldMk cId="1214203366" sldId="258"/>
        </pc:sldMkLst>
        <pc:spChg chg="mod ord">
          <ac:chgData name="ksoujanya976@gmail.com" userId="80f2e36d033b074c" providerId="LiveId" clId="{7340AEB7-E6FC-2345-826D-A9BA3882E75C}" dt="2021-01-04T15:50:51.985" v="1255" actId="700"/>
          <ac:spMkLst>
            <pc:docMk/>
            <pc:sldMk cId="1214203366" sldId="258"/>
            <ac:spMk id="2" creationId="{0150864B-6A68-5F4D-AD24-02089150B2FB}"/>
          </ac:spMkLst>
        </pc:spChg>
        <pc:spChg chg="del">
          <ac:chgData name="ksoujanya976@gmail.com" userId="80f2e36d033b074c" providerId="LiveId" clId="{7340AEB7-E6FC-2345-826D-A9BA3882E75C}" dt="2021-01-04T15:48:12.956" v="1202" actId="931"/>
          <ac:spMkLst>
            <pc:docMk/>
            <pc:sldMk cId="1214203366" sldId="258"/>
            <ac:spMk id="3" creationId="{414AE879-5D12-1048-8334-1D15584F89A0}"/>
          </ac:spMkLst>
        </pc:spChg>
        <pc:picChg chg="add mod ord">
          <ac:chgData name="ksoujanya976@gmail.com" userId="80f2e36d033b074c" providerId="LiveId" clId="{7340AEB7-E6FC-2345-826D-A9BA3882E75C}" dt="2021-01-04T15:50:51.985" v="1255" actId="700"/>
          <ac:picMkLst>
            <pc:docMk/>
            <pc:sldMk cId="1214203366" sldId="258"/>
            <ac:picMk id="4" creationId="{C8FA34DB-F62B-DF40-9287-2FD6D2776065}"/>
          </ac:picMkLst>
        </pc:picChg>
      </pc:sldChg>
      <pc:sldChg chg="addSp delSp modSp new del">
        <pc:chgData name="ksoujanya976@gmail.com" userId="80f2e36d033b074c" providerId="LiveId" clId="{7340AEB7-E6FC-2345-826D-A9BA3882E75C}" dt="2021-01-04T15:47:39.467" v="1198" actId="2696"/>
        <pc:sldMkLst>
          <pc:docMk/>
          <pc:sldMk cId="1515361868" sldId="258"/>
        </pc:sldMkLst>
        <pc:spChg chg="mod">
          <ac:chgData name="ksoujanya976@gmail.com" userId="80f2e36d033b074c" providerId="LiveId" clId="{7340AEB7-E6FC-2345-826D-A9BA3882E75C}" dt="2021-01-04T15:44:56.359" v="1179" actId="20577"/>
          <ac:spMkLst>
            <pc:docMk/>
            <pc:sldMk cId="1515361868" sldId="258"/>
            <ac:spMk id="2" creationId="{8E97B22D-E700-1742-9204-A25FC425FFEA}"/>
          </ac:spMkLst>
        </pc:spChg>
        <pc:spChg chg="del">
          <ac:chgData name="ksoujanya976@gmail.com" userId="80f2e36d033b074c" providerId="LiveId" clId="{7340AEB7-E6FC-2345-826D-A9BA3882E75C}" dt="2021-01-04T15:44:13.373" v="1140" actId="931"/>
          <ac:spMkLst>
            <pc:docMk/>
            <pc:sldMk cId="1515361868" sldId="258"/>
            <ac:spMk id="3" creationId="{4AC6B6A1-E8CE-D54B-8F4A-65641BBD3FFB}"/>
          </ac:spMkLst>
        </pc:spChg>
        <pc:picChg chg="add mod ord">
          <ac:chgData name="ksoujanya976@gmail.com" userId="80f2e36d033b074c" providerId="LiveId" clId="{7340AEB7-E6FC-2345-826D-A9BA3882E75C}" dt="2021-01-04T15:47:11.324" v="1197" actId="171"/>
          <ac:picMkLst>
            <pc:docMk/>
            <pc:sldMk cId="1515361868" sldId="258"/>
            <ac:picMk id="4" creationId="{F86363A6-59F2-9D41-A902-817DCB8EFFC4}"/>
          </ac:picMkLst>
        </pc:picChg>
      </pc:sldChg>
      <pc:sldChg chg="new del">
        <pc:chgData name="ksoujanya976@gmail.com" userId="80f2e36d033b074c" providerId="LiveId" clId="{7340AEB7-E6FC-2345-826D-A9BA3882E75C}" dt="2021-01-04T15:47:58.223" v="1200" actId="2696"/>
        <pc:sldMkLst>
          <pc:docMk/>
          <pc:sldMk cId="2943402689" sldId="258"/>
        </pc:sldMkLst>
      </pc:sldChg>
      <pc:sldChg chg="modSp new del">
        <pc:chgData name="ksoujanya976@gmail.com" userId="80f2e36d033b074c" providerId="LiveId" clId="{7340AEB7-E6FC-2345-826D-A9BA3882E75C}" dt="2021-01-04T15:38:31.292" v="858" actId="2696"/>
        <pc:sldMkLst>
          <pc:docMk/>
          <pc:sldMk cId="3301650612" sldId="258"/>
        </pc:sldMkLst>
        <pc:spChg chg="mod">
          <ac:chgData name="ksoujanya976@gmail.com" userId="80f2e36d033b074c" providerId="LiveId" clId="{7340AEB7-E6FC-2345-826D-A9BA3882E75C}" dt="2021-01-04T15:38:19.386" v="857" actId="20577"/>
          <ac:spMkLst>
            <pc:docMk/>
            <pc:sldMk cId="3301650612" sldId="258"/>
            <ac:spMk id="2" creationId="{AF144670-3233-5044-BD16-BA71C60776F9}"/>
          </ac:spMkLst>
        </pc:spChg>
      </pc:sldChg>
      <pc:sldChg chg="addSp delSp modSp new del">
        <pc:chgData name="ksoujanya976@gmail.com" userId="80f2e36d033b074c" providerId="LiveId" clId="{7340AEB7-E6FC-2345-826D-A9BA3882E75C}" dt="2021-01-04T15:36:47.260" v="813" actId="2696"/>
        <pc:sldMkLst>
          <pc:docMk/>
          <pc:sldMk cId="3659011680" sldId="258"/>
        </pc:sldMkLst>
        <pc:spChg chg="mod">
          <ac:chgData name="ksoujanya976@gmail.com" userId="80f2e36d033b074c" providerId="LiveId" clId="{7340AEB7-E6FC-2345-826D-A9BA3882E75C}" dt="2021-01-04T15:35:23.942" v="775" actId="20577"/>
          <ac:spMkLst>
            <pc:docMk/>
            <pc:sldMk cId="3659011680" sldId="258"/>
            <ac:spMk id="2" creationId="{39DE7129-E8CA-B243-AC9D-2DE688B5E5DD}"/>
          </ac:spMkLst>
        </pc:spChg>
        <pc:spChg chg="del">
          <ac:chgData name="ksoujanya976@gmail.com" userId="80f2e36d033b074c" providerId="LiveId" clId="{7340AEB7-E6FC-2345-826D-A9BA3882E75C}" dt="2021-01-04T15:33:05.622" v="679" actId="931"/>
          <ac:spMkLst>
            <pc:docMk/>
            <pc:sldMk cId="3659011680" sldId="258"/>
            <ac:spMk id="3" creationId="{A6F065A4-925E-784E-998E-A725A93EA495}"/>
          </ac:spMkLst>
        </pc:spChg>
        <pc:picChg chg="add mod ord">
          <ac:chgData name="ksoujanya976@gmail.com" userId="80f2e36d033b074c" providerId="LiveId" clId="{7340AEB7-E6FC-2345-826D-A9BA3882E75C}" dt="2021-01-04T15:33:18.490" v="683" actId="1076"/>
          <ac:picMkLst>
            <pc:docMk/>
            <pc:sldMk cId="3659011680" sldId="258"/>
            <ac:picMk id="4" creationId="{FBB86CCC-9938-9449-92B9-AF0A5B471513}"/>
          </ac:picMkLst>
        </pc:picChg>
      </pc:sldChg>
      <pc:sldChg chg="modSp new del">
        <pc:chgData name="ksoujanya976@gmail.com" userId="80f2e36d033b074c" providerId="LiveId" clId="{7340AEB7-E6FC-2345-826D-A9BA3882E75C}" dt="2021-01-04T15:44:00.101" v="1138" actId="2696"/>
        <pc:sldMkLst>
          <pc:docMk/>
          <pc:sldMk cId="3847684449" sldId="258"/>
        </pc:sldMkLst>
        <pc:spChg chg="mod">
          <ac:chgData name="ksoujanya976@gmail.com" userId="80f2e36d033b074c" providerId="LiveId" clId="{7340AEB7-E6FC-2345-826D-A9BA3882E75C}" dt="2021-01-04T15:39:35.194" v="899" actId="20577"/>
          <ac:spMkLst>
            <pc:docMk/>
            <pc:sldMk cId="3847684449" sldId="258"/>
            <ac:spMk id="2" creationId="{4BE6DDB1-23EE-D348-A188-58F4C90FE9D8}"/>
          </ac:spMkLst>
        </pc:spChg>
        <pc:spChg chg="mod">
          <ac:chgData name="ksoujanya976@gmail.com" userId="80f2e36d033b074c" providerId="LiveId" clId="{7340AEB7-E6FC-2345-826D-A9BA3882E75C}" dt="2021-01-04T15:43:46.814" v="1137" actId="5793"/>
          <ac:spMkLst>
            <pc:docMk/>
            <pc:sldMk cId="3847684449" sldId="258"/>
            <ac:spMk id="3" creationId="{FECA4743-3BD6-CA4B-8B20-B23FEF34BB4D}"/>
          </ac:spMkLst>
        </pc:spChg>
      </pc:sldChg>
      <pc:sldChg chg="delSp new del mod modClrScheme chgLayout">
        <pc:chgData name="ksoujanya976@gmail.com" userId="80f2e36d033b074c" providerId="LiveId" clId="{7340AEB7-E6FC-2345-826D-A9BA3882E75C}" dt="2021-01-04T15:50:41.629" v="1254" actId="2696"/>
        <pc:sldMkLst>
          <pc:docMk/>
          <pc:sldMk cId="2467119348" sldId="259"/>
        </pc:sldMkLst>
        <pc:spChg chg="del">
          <ac:chgData name="ksoujanya976@gmail.com" userId="80f2e36d033b074c" providerId="LiveId" clId="{7340AEB7-E6FC-2345-826D-A9BA3882E75C}" dt="2021-01-04T15:50:33.439" v="1253" actId="700"/>
          <ac:spMkLst>
            <pc:docMk/>
            <pc:sldMk cId="2467119348" sldId="259"/>
            <ac:spMk id="2" creationId="{CC79D881-100B-6D4C-BFC7-6D3B9F77D741}"/>
          </ac:spMkLst>
        </pc:spChg>
        <pc:spChg chg="del">
          <ac:chgData name="ksoujanya976@gmail.com" userId="80f2e36d033b074c" providerId="LiveId" clId="{7340AEB7-E6FC-2345-826D-A9BA3882E75C}" dt="2021-01-04T15:50:33.439" v="1253" actId="700"/>
          <ac:spMkLst>
            <pc:docMk/>
            <pc:sldMk cId="2467119348" sldId="259"/>
            <ac:spMk id="3" creationId="{39EE4EA8-FFA2-0A4E-8E9C-C8A9786F3D46}"/>
          </ac:spMkLst>
        </pc:spChg>
      </pc:sldChg>
      <pc:sldChg chg="modSp new">
        <pc:chgData name="ksoujanya976@gmail.com" userId="80f2e36d033b074c" providerId="LiveId" clId="{7340AEB7-E6FC-2345-826D-A9BA3882E75C}" dt="2021-01-04T16:00:08.662" v="1690" actId="20577"/>
        <pc:sldMkLst>
          <pc:docMk/>
          <pc:sldMk cId="3709152379" sldId="259"/>
        </pc:sldMkLst>
        <pc:spChg chg="mod">
          <ac:chgData name="ksoujanya976@gmail.com" userId="80f2e36d033b074c" providerId="LiveId" clId="{7340AEB7-E6FC-2345-826D-A9BA3882E75C}" dt="2021-01-04T16:00:08.662" v="1690" actId="20577"/>
          <ac:spMkLst>
            <pc:docMk/>
            <pc:sldMk cId="3709152379" sldId="259"/>
            <ac:spMk id="2" creationId="{7632B474-D843-A543-8FC9-6B929248A90B}"/>
          </ac:spMkLst>
        </pc:spChg>
      </pc:sldChg>
      <pc:sldChg chg="addSp delSp modSp new del mod modClrScheme chgLayout">
        <pc:chgData name="ksoujanya976@gmail.com" userId="80f2e36d033b074c" providerId="LiveId" clId="{7340AEB7-E6FC-2345-826D-A9BA3882E75C}" dt="2021-01-04T16:04:06.259" v="1718" actId="2696"/>
        <pc:sldMkLst>
          <pc:docMk/>
          <pc:sldMk cId="984293780" sldId="260"/>
        </pc:sldMkLst>
        <pc:spChg chg="mod ord">
          <ac:chgData name="ksoujanya976@gmail.com" userId="80f2e36d033b074c" providerId="LiveId" clId="{7340AEB7-E6FC-2345-826D-A9BA3882E75C}" dt="2021-01-04T16:02:01.832" v="1710" actId="700"/>
          <ac:spMkLst>
            <pc:docMk/>
            <pc:sldMk cId="984293780" sldId="260"/>
            <ac:spMk id="2" creationId="{88D809E4-A88B-7441-A181-B69CFE8A1CD0}"/>
          </ac:spMkLst>
        </pc:spChg>
        <pc:spChg chg="add del mod ord">
          <ac:chgData name="ksoujanya976@gmail.com" userId="80f2e36d033b074c" providerId="LiveId" clId="{7340AEB7-E6FC-2345-826D-A9BA3882E75C}" dt="2021-01-04T16:02:11.243" v="1711" actId="931"/>
          <ac:spMkLst>
            <pc:docMk/>
            <pc:sldMk cId="984293780" sldId="260"/>
            <ac:spMk id="3" creationId="{AEC31FB2-2C79-6345-8C7E-DD0CF6EA2897}"/>
          </ac:spMkLst>
        </pc:spChg>
        <pc:spChg chg="add mod ord">
          <ac:chgData name="ksoujanya976@gmail.com" userId="80f2e36d033b074c" providerId="LiveId" clId="{7340AEB7-E6FC-2345-826D-A9BA3882E75C}" dt="2021-01-04T16:02:01.832" v="1710" actId="700"/>
          <ac:spMkLst>
            <pc:docMk/>
            <pc:sldMk cId="984293780" sldId="260"/>
            <ac:spMk id="4" creationId="{4A5B6593-CC0B-AC4F-9B28-DB17AB691E70}"/>
          </ac:spMkLst>
        </pc:spChg>
        <pc:picChg chg="add mod ord">
          <ac:chgData name="ksoujanya976@gmail.com" userId="80f2e36d033b074c" providerId="LiveId" clId="{7340AEB7-E6FC-2345-826D-A9BA3882E75C}" dt="2021-01-04T16:02:44.176" v="1717" actId="1440"/>
          <ac:picMkLst>
            <pc:docMk/>
            <pc:sldMk cId="984293780" sldId="260"/>
            <ac:picMk id="5" creationId="{0ADA098F-B1C1-EE45-9E04-12BD13F03C98}"/>
          </ac:picMkLst>
        </pc:picChg>
      </pc:sldChg>
      <pc:sldChg chg="addSp delSp modSp new del mod modClrScheme chgLayout">
        <pc:chgData name="ksoujanya976@gmail.com" userId="80f2e36d033b074c" providerId="LiveId" clId="{7340AEB7-E6FC-2345-826D-A9BA3882E75C}" dt="2021-01-04T16:01:28.713" v="1704" actId="2696"/>
        <pc:sldMkLst>
          <pc:docMk/>
          <pc:sldMk cId="1252390742" sldId="260"/>
        </pc:sldMkLst>
        <pc:spChg chg="mod ord">
          <ac:chgData name="ksoujanya976@gmail.com" userId="80f2e36d033b074c" providerId="LiveId" clId="{7340AEB7-E6FC-2345-826D-A9BA3882E75C}" dt="2021-01-04T16:00:17.965" v="1692" actId="700"/>
          <ac:spMkLst>
            <pc:docMk/>
            <pc:sldMk cId="1252390742" sldId="260"/>
            <ac:spMk id="2" creationId="{8E30DA8F-7478-3640-A642-BB9A2F3C3BAB}"/>
          </ac:spMkLst>
        </pc:spChg>
        <pc:spChg chg="add del mod ord">
          <ac:chgData name="ksoujanya976@gmail.com" userId="80f2e36d033b074c" providerId="LiveId" clId="{7340AEB7-E6FC-2345-826D-A9BA3882E75C}" dt="2021-01-04T16:00:35.193" v="1693" actId="931"/>
          <ac:spMkLst>
            <pc:docMk/>
            <pc:sldMk cId="1252390742" sldId="260"/>
            <ac:spMk id="3" creationId="{D123FD0B-5AD8-B44D-B470-9738A03A97EE}"/>
          </ac:spMkLst>
        </pc:spChg>
        <pc:spChg chg="add mod ord">
          <ac:chgData name="ksoujanya976@gmail.com" userId="80f2e36d033b074c" providerId="LiveId" clId="{7340AEB7-E6FC-2345-826D-A9BA3882E75C}" dt="2021-01-04T16:00:17.965" v="1692" actId="700"/>
          <ac:spMkLst>
            <pc:docMk/>
            <pc:sldMk cId="1252390742" sldId="260"/>
            <ac:spMk id="4" creationId="{67DB4F9B-CBC1-DE44-AABB-E9A455919A27}"/>
          </ac:spMkLst>
        </pc:spChg>
        <pc:picChg chg="add mod ord">
          <ac:chgData name="ksoujanya976@gmail.com" userId="80f2e36d033b074c" providerId="LiveId" clId="{7340AEB7-E6FC-2345-826D-A9BA3882E75C}" dt="2021-01-04T16:01:10.158" v="1703" actId="1440"/>
          <ac:picMkLst>
            <pc:docMk/>
            <pc:sldMk cId="1252390742" sldId="260"/>
            <ac:picMk id="5" creationId="{6E4B1D63-3C13-A843-9F3B-01A1FC418187}"/>
          </ac:picMkLst>
        </pc:picChg>
      </pc:sldChg>
      <pc:sldChg chg="addSp delSp modSp new del mod modClrScheme chgLayout">
        <pc:chgData name="ksoujanya976@gmail.com" userId="80f2e36d033b074c" providerId="LiveId" clId="{7340AEB7-E6FC-2345-826D-A9BA3882E75C}" dt="2021-01-04T16:01:57.875" v="1708" actId="2696"/>
        <pc:sldMkLst>
          <pc:docMk/>
          <pc:sldMk cId="1300864255" sldId="260"/>
        </pc:sldMkLst>
        <pc:spChg chg="mod ord">
          <ac:chgData name="ksoujanya976@gmail.com" userId="80f2e36d033b074c" providerId="LiveId" clId="{7340AEB7-E6FC-2345-826D-A9BA3882E75C}" dt="2021-01-04T16:01:35.250" v="1706" actId="700"/>
          <ac:spMkLst>
            <pc:docMk/>
            <pc:sldMk cId="1300864255" sldId="260"/>
            <ac:spMk id="2" creationId="{CA294FED-878B-0F43-9E07-2FB26D543957}"/>
          </ac:spMkLst>
        </pc:spChg>
        <pc:spChg chg="add del mod ord">
          <ac:chgData name="ksoujanya976@gmail.com" userId="80f2e36d033b074c" providerId="LiveId" clId="{7340AEB7-E6FC-2345-826D-A9BA3882E75C}" dt="2021-01-04T16:01:49.140" v="1707" actId="931"/>
          <ac:spMkLst>
            <pc:docMk/>
            <pc:sldMk cId="1300864255" sldId="260"/>
            <ac:spMk id="3" creationId="{FC2DCF60-FB29-5B4F-BB03-8C315EC5B862}"/>
          </ac:spMkLst>
        </pc:spChg>
        <pc:spChg chg="add mod ord">
          <ac:chgData name="ksoujanya976@gmail.com" userId="80f2e36d033b074c" providerId="LiveId" clId="{7340AEB7-E6FC-2345-826D-A9BA3882E75C}" dt="2021-01-04T16:01:35.250" v="1706" actId="700"/>
          <ac:spMkLst>
            <pc:docMk/>
            <pc:sldMk cId="1300864255" sldId="260"/>
            <ac:spMk id="4" creationId="{3F2B68C6-9059-C54F-9AA0-D78A4320C0EA}"/>
          </ac:spMkLst>
        </pc:spChg>
        <pc:picChg chg="add mod ord">
          <ac:chgData name="ksoujanya976@gmail.com" userId="80f2e36d033b074c" providerId="LiveId" clId="{7340AEB7-E6FC-2345-826D-A9BA3882E75C}" dt="2021-01-04T16:01:49.140" v="1707" actId="931"/>
          <ac:picMkLst>
            <pc:docMk/>
            <pc:sldMk cId="1300864255" sldId="260"/>
            <ac:picMk id="5" creationId="{0181A523-3BF3-4D4C-845C-1F5BC605B185}"/>
          </ac:picMkLst>
        </pc:picChg>
      </pc:sldChg>
      <pc:sldChg chg="addSp delSp modSp new mod modClrScheme chgLayout">
        <pc:chgData name="ksoujanya976@gmail.com" userId="80f2e36d033b074c" providerId="LiveId" clId="{7340AEB7-E6FC-2345-826D-A9BA3882E75C}" dt="2021-01-05T05:15:25.770" v="1997" actId="20577"/>
        <pc:sldMkLst>
          <pc:docMk/>
          <pc:sldMk cId="3335176155" sldId="260"/>
        </pc:sldMkLst>
        <pc:spChg chg="mod ord">
          <ac:chgData name="ksoujanya976@gmail.com" userId="80f2e36d033b074c" providerId="LiveId" clId="{7340AEB7-E6FC-2345-826D-A9BA3882E75C}" dt="2021-01-05T05:12:14.558" v="1782" actId="20577"/>
          <ac:spMkLst>
            <pc:docMk/>
            <pc:sldMk cId="3335176155" sldId="260"/>
            <ac:spMk id="2" creationId="{B93FE50A-1284-CD4F-ACB4-AB2734F01062}"/>
          </ac:spMkLst>
        </pc:spChg>
        <pc:spChg chg="add del mod ord">
          <ac:chgData name="ksoujanya976@gmail.com" userId="80f2e36d033b074c" providerId="LiveId" clId="{7340AEB7-E6FC-2345-826D-A9BA3882E75C}" dt="2021-01-04T16:04:20.933" v="1721" actId="931"/>
          <ac:spMkLst>
            <pc:docMk/>
            <pc:sldMk cId="3335176155" sldId="260"/>
            <ac:spMk id="3" creationId="{795E4090-7B1C-7743-9E16-8F26E01770B9}"/>
          </ac:spMkLst>
        </pc:spChg>
        <pc:spChg chg="add mod ord">
          <ac:chgData name="ksoujanya976@gmail.com" userId="80f2e36d033b074c" providerId="LiveId" clId="{7340AEB7-E6FC-2345-826D-A9BA3882E75C}" dt="2021-01-05T05:15:25.770" v="1997" actId="20577"/>
          <ac:spMkLst>
            <pc:docMk/>
            <pc:sldMk cId="3335176155" sldId="260"/>
            <ac:spMk id="4" creationId="{3E0ECA0E-F2E1-9E49-9251-2B9B82AAA830}"/>
          </ac:spMkLst>
        </pc:spChg>
        <pc:picChg chg="add mod ord">
          <ac:chgData name="ksoujanya976@gmail.com" userId="80f2e36d033b074c" providerId="LiveId" clId="{7340AEB7-E6FC-2345-826D-A9BA3882E75C}" dt="2021-01-05T05:10:40.013" v="1732" actId="14100"/>
          <ac:picMkLst>
            <pc:docMk/>
            <pc:sldMk cId="3335176155" sldId="260"/>
            <ac:picMk id="5" creationId="{B7EC7569-B9F6-2E4F-B2E3-E195915800D7}"/>
          </ac:picMkLst>
        </pc:picChg>
      </pc:sldChg>
      <pc:sldChg chg="delSp modSp new del mod modClrScheme chgLayout">
        <pc:chgData name="ksoujanya976@gmail.com" userId="80f2e36d033b074c" providerId="LiveId" clId="{7340AEB7-E6FC-2345-826D-A9BA3882E75C}" dt="2021-01-05T05:16:48.484" v="2004" actId="2696"/>
        <pc:sldMkLst>
          <pc:docMk/>
          <pc:sldMk cId="1163367155" sldId="261"/>
        </pc:sldMkLst>
        <pc:spChg chg="mod ord">
          <ac:chgData name="ksoujanya976@gmail.com" userId="80f2e36d033b074c" providerId="LiveId" clId="{7340AEB7-E6FC-2345-826D-A9BA3882E75C}" dt="2021-01-05T05:16:36.899" v="2003" actId="5793"/>
          <ac:spMkLst>
            <pc:docMk/>
            <pc:sldMk cId="1163367155" sldId="261"/>
            <ac:spMk id="2" creationId="{4B589E2A-4336-F747-9B8F-703A9D971E48}"/>
          </ac:spMkLst>
        </pc:spChg>
        <pc:spChg chg="del">
          <ac:chgData name="ksoujanya976@gmail.com" userId="80f2e36d033b074c" providerId="LiveId" clId="{7340AEB7-E6FC-2345-826D-A9BA3882E75C}" dt="2021-01-05T05:16:12.368" v="1999" actId="700"/>
          <ac:spMkLst>
            <pc:docMk/>
            <pc:sldMk cId="1163367155" sldId="261"/>
            <ac:spMk id="3" creationId="{DE1B6F56-8CBA-7E45-9DB2-76E3B8DED00A}"/>
          </ac:spMkLst>
        </pc:spChg>
        <pc:spChg chg="del">
          <ac:chgData name="ksoujanya976@gmail.com" userId="80f2e36d033b074c" providerId="LiveId" clId="{7340AEB7-E6FC-2345-826D-A9BA3882E75C}" dt="2021-01-05T05:16:12.368" v="1999" actId="700"/>
          <ac:spMkLst>
            <pc:docMk/>
            <pc:sldMk cId="1163367155" sldId="261"/>
            <ac:spMk id="4" creationId="{79C4A7F1-85F8-1A46-A60E-11A2D86D9A44}"/>
          </ac:spMkLst>
        </pc:spChg>
      </pc:sldChg>
      <pc:sldChg chg="delSp modSp new mod modClrScheme chgLayout">
        <pc:chgData name="ksoujanya976@gmail.com" userId="80f2e36d033b074c" providerId="LiveId" clId="{7340AEB7-E6FC-2345-826D-A9BA3882E75C}" dt="2021-01-05T05:24:53.604" v="2465" actId="1076"/>
        <pc:sldMkLst>
          <pc:docMk/>
          <pc:sldMk cId="2277498551" sldId="261"/>
        </pc:sldMkLst>
        <pc:spChg chg="mod ord">
          <ac:chgData name="ksoujanya976@gmail.com" userId="80f2e36d033b074c" providerId="LiveId" clId="{7340AEB7-E6FC-2345-826D-A9BA3882E75C}" dt="2021-01-05T05:24:47.977" v="2464" actId="20577"/>
          <ac:spMkLst>
            <pc:docMk/>
            <pc:sldMk cId="2277498551" sldId="261"/>
            <ac:spMk id="2" creationId="{1F2C8C9B-CC4E-A54B-898C-89BCBA123270}"/>
          </ac:spMkLst>
        </pc:spChg>
        <pc:spChg chg="mod ord">
          <ac:chgData name="ksoujanya976@gmail.com" userId="80f2e36d033b074c" providerId="LiveId" clId="{7340AEB7-E6FC-2345-826D-A9BA3882E75C}" dt="2021-01-05T05:24:53.604" v="2465" actId="1076"/>
          <ac:spMkLst>
            <pc:docMk/>
            <pc:sldMk cId="2277498551" sldId="261"/>
            <ac:spMk id="3" creationId="{30066343-0C15-3443-B835-930072574FCB}"/>
          </ac:spMkLst>
        </pc:spChg>
        <pc:spChg chg="del">
          <ac:chgData name="ksoujanya976@gmail.com" userId="80f2e36d033b074c" providerId="LiveId" clId="{7340AEB7-E6FC-2345-826D-A9BA3882E75C}" dt="2021-01-05T05:16:59.576" v="2006" actId="700"/>
          <ac:spMkLst>
            <pc:docMk/>
            <pc:sldMk cId="2277498551" sldId="261"/>
            <ac:spMk id="4" creationId="{5E2CC4E1-3EB1-F74C-891A-6E1D2788B384}"/>
          </ac:spMkLst>
        </pc:spChg>
      </pc:sldChg>
      <pc:sldChg chg="addSp delSp modSp new mod modClrScheme chgLayout">
        <pc:chgData name="ksoujanya976@gmail.com" userId="80f2e36d033b074c" providerId="LiveId" clId="{7340AEB7-E6FC-2345-826D-A9BA3882E75C}" dt="2021-01-05T05:33:11.354" v="2927" actId="20577"/>
        <pc:sldMkLst>
          <pc:docMk/>
          <pc:sldMk cId="60893173" sldId="262"/>
        </pc:sldMkLst>
        <pc:spChg chg="mod ord">
          <ac:chgData name="ksoujanya976@gmail.com" userId="80f2e36d033b074c" providerId="LiveId" clId="{7340AEB7-E6FC-2345-826D-A9BA3882E75C}" dt="2021-01-05T05:28:51.365" v="2628" actId="20577"/>
          <ac:spMkLst>
            <pc:docMk/>
            <pc:sldMk cId="60893173" sldId="262"/>
            <ac:spMk id="2" creationId="{774FC19F-4D33-DF49-B1D9-CFBA524F0698}"/>
          </ac:spMkLst>
        </pc:spChg>
        <pc:spChg chg="del mod ord">
          <ac:chgData name="ksoujanya976@gmail.com" userId="80f2e36d033b074c" providerId="LiveId" clId="{7340AEB7-E6FC-2345-826D-A9BA3882E75C}" dt="2021-01-05T05:25:33.012" v="2468" actId="931"/>
          <ac:spMkLst>
            <pc:docMk/>
            <pc:sldMk cId="60893173" sldId="262"/>
            <ac:spMk id="3" creationId="{98C6BCAA-B8A9-DE47-B2D5-9FC590AD13EF}"/>
          </ac:spMkLst>
        </pc:spChg>
        <pc:spChg chg="add mod ord">
          <ac:chgData name="ksoujanya976@gmail.com" userId="80f2e36d033b074c" providerId="LiveId" clId="{7340AEB7-E6FC-2345-826D-A9BA3882E75C}" dt="2021-01-05T05:33:11.354" v="2927" actId="20577"/>
          <ac:spMkLst>
            <pc:docMk/>
            <pc:sldMk cId="60893173" sldId="262"/>
            <ac:spMk id="4" creationId="{AC94C828-91F8-2644-BFFC-B61EEC17FC28}"/>
          </ac:spMkLst>
        </pc:spChg>
        <pc:picChg chg="add mod ord">
          <ac:chgData name="ksoujanya976@gmail.com" userId="80f2e36d033b074c" providerId="LiveId" clId="{7340AEB7-E6FC-2345-826D-A9BA3882E75C}" dt="2021-01-05T05:25:54.973" v="2474" actId="1076"/>
          <ac:picMkLst>
            <pc:docMk/>
            <pc:sldMk cId="60893173" sldId="262"/>
            <ac:picMk id="5" creationId="{228B4144-4141-3249-9681-0E9E8B85B332}"/>
          </ac:picMkLst>
        </pc:picChg>
      </pc:sldChg>
      <pc:sldChg chg="addSp delSp modSp new">
        <pc:chgData name="ksoujanya976@gmail.com" userId="80f2e36d033b074c" providerId="LiveId" clId="{7340AEB7-E6FC-2345-826D-A9BA3882E75C}" dt="2021-01-05T05:39:39.817" v="3205" actId="1440"/>
        <pc:sldMkLst>
          <pc:docMk/>
          <pc:sldMk cId="1113310250" sldId="263"/>
        </pc:sldMkLst>
        <pc:spChg chg="mod">
          <ac:chgData name="ksoujanya976@gmail.com" userId="80f2e36d033b074c" providerId="LiveId" clId="{7340AEB7-E6FC-2345-826D-A9BA3882E75C}" dt="2021-01-05T05:36:09.247" v="2996" actId="20577"/>
          <ac:spMkLst>
            <pc:docMk/>
            <pc:sldMk cId="1113310250" sldId="263"/>
            <ac:spMk id="2" creationId="{E77AF38D-13E2-6D45-B683-A1AD075AF027}"/>
          </ac:spMkLst>
        </pc:spChg>
        <pc:spChg chg="mod">
          <ac:chgData name="ksoujanya976@gmail.com" userId="80f2e36d033b074c" providerId="LiveId" clId="{7340AEB7-E6FC-2345-826D-A9BA3882E75C}" dt="2021-01-05T05:39:10.592" v="3200" actId="20577"/>
          <ac:spMkLst>
            <pc:docMk/>
            <pc:sldMk cId="1113310250" sldId="263"/>
            <ac:spMk id="3" creationId="{78E3A25A-6496-1E43-A367-7FEC420A0789}"/>
          </ac:spMkLst>
        </pc:spChg>
        <pc:spChg chg="del">
          <ac:chgData name="ksoujanya976@gmail.com" userId="80f2e36d033b074c" providerId="LiveId" clId="{7340AEB7-E6FC-2345-826D-A9BA3882E75C}" dt="2021-01-05T05:39:28.684" v="3201" actId="931"/>
          <ac:spMkLst>
            <pc:docMk/>
            <pc:sldMk cId="1113310250" sldId="263"/>
            <ac:spMk id="4" creationId="{886F821A-EA61-0946-B111-3E8F5E083A1A}"/>
          </ac:spMkLst>
        </pc:spChg>
        <pc:picChg chg="add mod ord">
          <ac:chgData name="ksoujanya976@gmail.com" userId="80f2e36d033b074c" providerId="LiveId" clId="{7340AEB7-E6FC-2345-826D-A9BA3882E75C}" dt="2021-01-05T05:39:39.817" v="3205" actId="1440"/>
          <ac:picMkLst>
            <pc:docMk/>
            <pc:sldMk cId="1113310250" sldId="263"/>
            <ac:picMk id="5" creationId="{4E28FC73-D22C-7C43-A066-7622E71666F8}"/>
          </ac:picMkLst>
        </pc:picChg>
      </pc:sldChg>
      <pc:sldChg chg="delSp modSp new del mod modClrScheme chgLayout">
        <pc:chgData name="ksoujanya976@gmail.com" userId="80f2e36d033b074c" providerId="LiveId" clId="{7340AEB7-E6FC-2345-826D-A9BA3882E75C}" dt="2021-01-05T05:49:09.345" v="3310" actId="2696"/>
        <pc:sldMkLst>
          <pc:docMk/>
          <pc:sldMk cId="774812283" sldId="264"/>
        </pc:sldMkLst>
        <pc:spChg chg="mod ord">
          <ac:chgData name="ksoujanya976@gmail.com" userId="80f2e36d033b074c" providerId="LiveId" clId="{7340AEB7-E6FC-2345-826D-A9BA3882E75C}" dt="2021-01-05T05:49:01.003" v="3309" actId="14100"/>
          <ac:spMkLst>
            <pc:docMk/>
            <pc:sldMk cId="774812283" sldId="264"/>
            <ac:spMk id="2" creationId="{CD1BE823-64DF-A346-960C-055C54DB4C58}"/>
          </ac:spMkLst>
        </pc:spChg>
        <pc:spChg chg="del">
          <ac:chgData name="ksoujanya976@gmail.com" userId="80f2e36d033b074c" providerId="LiveId" clId="{7340AEB7-E6FC-2345-826D-A9BA3882E75C}" dt="2021-01-05T05:48:57.414" v="3308" actId="700"/>
          <ac:spMkLst>
            <pc:docMk/>
            <pc:sldMk cId="774812283" sldId="264"/>
            <ac:spMk id="3" creationId="{82F308D8-87CF-2A42-ACF3-02788A78F5DB}"/>
          </ac:spMkLst>
        </pc:spChg>
      </pc:sldChg>
      <pc:sldChg chg="delSp modSp new del mod modClrScheme chgLayout">
        <pc:chgData name="ksoujanya976@gmail.com" userId="80f2e36d033b074c" providerId="LiveId" clId="{7340AEB7-E6FC-2345-826D-A9BA3882E75C}" dt="2021-01-05T05:45:47.390" v="3305" actId="2696"/>
        <pc:sldMkLst>
          <pc:docMk/>
          <pc:sldMk cId="3386777788" sldId="264"/>
        </pc:sldMkLst>
        <pc:spChg chg="mod ord">
          <ac:chgData name="ksoujanya976@gmail.com" userId="80f2e36d033b074c" providerId="LiveId" clId="{7340AEB7-E6FC-2345-826D-A9BA3882E75C}" dt="2021-01-05T05:42:14.158" v="3255" actId="14100"/>
          <ac:spMkLst>
            <pc:docMk/>
            <pc:sldMk cId="3386777788" sldId="264"/>
            <ac:spMk id="2" creationId="{300BB9C8-9C0F-BD40-AD6F-353399409F3E}"/>
          </ac:spMkLst>
        </pc:spChg>
        <pc:spChg chg="del">
          <ac:chgData name="ksoujanya976@gmail.com" userId="80f2e36d033b074c" providerId="LiveId" clId="{7340AEB7-E6FC-2345-826D-A9BA3882E75C}" dt="2021-01-05T05:40:10.480" v="3207" actId="700"/>
          <ac:spMkLst>
            <pc:docMk/>
            <pc:sldMk cId="3386777788" sldId="264"/>
            <ac:spMk id="3" creationId="{1B5BECD4-9899-2942-88DE-A2A3EB8AAF5C}"/>
          </ac:spMkLst>
        </pc:spChg>
      </pc:sldChg>
      <pc:sldChg chg="modSp new del">
        <pc:chgData name="ksoujanya976@gmail.com" userId="80f2e36d033b074c" providerId="LiveId" clId="{7340AEB7-E6FC-2345-826D-A9BA3882E75C}" dt="2021-01-05T05:45:49.851" v="3306" actId="2696"/>
        <pc:sldMkLst>
          <pc:docMk/>
          <pc:sldMk cId="1038106519" sldId="265"/>
        </pc:sldMkLst>
        <pc:spChg chg="mod">
          <ac:chgData name="ksoujanya976@gmail.com" userId="80f2e36d033b074c" providerId="LiveId" clId="{7340AEB7-E6FC-2345-826D-A9BA3882E75C}" dt="2021-01-05T05:44:35.364" v="3302" actId="20577"/>
          <ac:spMkLst>
            <pc:docMk/>
            <pc:sldMk cId="1038106519" sldId="265"/>
            <ac:spMk id="2" creationId="{24511C44-CA14-3B41-9198-A0C3E69910DF}"/>
          </ac:spMkLst>
        </pc:spChg>
      </pc:sldChg>
      <pc:sldChg chg="new del">
        <pc:chgData name="ksoujanya976@gmail.com" userId="80f2e36d033b074c" providerId="LiveId" clId="{7340AEB7-E6FC-2345-826D-A9BA3882E75C}" dt="2021-01-05T05:44:59.483" v="3304" actId="2696"/>
        <pc:sldMkLst>
          <pc:docMk/>
          <pc:sldMk cId="1258666034" sldId="26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1/5/2021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8D2C8-DAE1-4D42-B6FF-E1B791C8A356}"/>
              </a:ext>
            </a:extLst>
          </p:cNvPr>
          <p:cNvSpPr>
            <a:spLocks noGrp="1"/>
          </p:cNvSpPr>
          <p:nvPr>
            <p:ph type="title"/>
          </p:nvPr>
        </p:nvSpPr>
        <p:spPr>
          <a:xfrm>
            <a:off x="2138044" y="397891"/>
            <a:ext cx="8911687" cy="1280890"/>
          </a:xfrm>
        </p:spPr>
        <p:txBody>
          <a:bodyPr>
            <a:normAutofit fontScale="90000"/>
          </a:bodyPr>
          <a:lstStyle/>
          <a:p>
            <a:r>
              <a:rPr lang="en-IN"/>
              <a:t>        </a:t>
            </a:r>
            <a:r>
              <a:rPr lang="en-IN" sz="5400" b="1">
                <a:solidFill>
                  <a:srgbClr val="0070C0"/>
                </a:solidFill>
              </a:rPr>
              <a:t>ROBOTICS TECHNOLOGY</a:t>
            </a:r>
            <a:endParaRPr lang="en-US"/>
          </a:p>
        </p:txBody>
      </p:sp>
      <p:pic>
        <p:nvPicPr>
          <p:cNvPr id="4" name="Picture 4">
            <a:extLst>
              <a:ext uri="{FF2B5EF4-FFF2-40B4-BE49-F238E27FC236}">
                <a16:creationId xmlns:a16="http://schemas.microsoft.com/office/drawing/2014/main" id="{C742EAA6-306D-3843-9775-A1D5EAB84969}"/>
              </a:ext>
            </a:extLst>
          </p:cNvPr>
          <p:cNvPicPr>
            <a:picLocks noGrp="1" noChangeAspect="1"/>
          </p:cNvPicPr>
          <p:nvPr>
            <p:ph idx="1"/>
          </p:nvPr>
        </p:nvPicPr>
        <p:blipFill>
          <a:blip r:embed="rId2"/>
          <a:stretch>
            <a:fillRect/>
          </a:stretch>
        </p:blipFill>
        <p:spPr>
          <a:xfrm>
            <a:off x="2138044" y="1678781"/>
            <a:ext cx="9366568" cy="4367911"/>
          </a:xfrm>
        </p:spPr>
      </p:pic>
    </p:spTree>
    <p:extLst>
      <p:ext uri="{BB962C8B-B14F-4D97-AF65-F5344CB8AC3E}">
        <p14:creationId xmlns:p14="http://schemas.microsoft.com/office/powerpoint/2010/main" val="2415037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0E83C-170C-4047-900A-4AE743872C65}"/>
              </a:ext>
            </a:extLst>
          </p:cNvPr>
          <p:cNvSpPr>
            <a:spLocks noGrp="1"/>
          </p:cNvSpPr>
          <p:nvPr>
            <p:ph type="title"/>
          </p:nvPr>
        </p:nvSpPr>
        <p:spPr/>
        <p:txBody>
          <a:bodyPr/>
          <a:lstStyle/>
          <a:p>
            <a:r>
              <a:rPr lang="en-IN"/>
              <a:t>    </a:t>
            </a:r>
            <a:r>
              <a:rPr lang="en-IN">
                <a:solidFill>
                  <a:schemeClr val="accent1"/>
                </a:solidFill>
              </a:rPr>
              <a:t>𝙄𝙉𝙏𝙍𝙊𝘿𝙐𝘾𝙄𝙉𝙂 𝙊𝙁 𝙍𝙊𝘽𝙊𝙏𝙄𝘾𝙎</a:t>
            </a:r>
            <a:endParaRPr lang="en-US"/>
          </a:p>
        </p:txBody>
      </p:sp>
      <p:sp>
        <p:nvSpPr>
          <p:cNvPr id="3" name="Content Placeholder 2">
            <a:extLst>
              <a:ext uri="{FF2B5EF4-FFF2-40B4-BE49-F238E27FC236}">
                <a16:creationId xmlns:a16="http://schemas.microsoft.com/office/drawing/2014/main" id="{FFDE1013-CFAA-A14E-867F-D2FD68288255}"/>
              </a:ext>
            </a:extLst>
          </p:cNvPr>
          <p:cNvSpPr>
            <a:spLocks noGrp="1"/>
          </p:cNvSpPr>
          <p:nvPr>
            <p:ph idx="1"/>
          </p:nvPr>
        </p:nvSpPr>
        <p:spPr>
          <a:xfrm>
            <a:off x="2589212" y="1643063"/>
            <a:ext cx="8911687" cy="4768453"/>
          </a:xfrm>
        </p:spPr>
        <p:txBody>
          <a:bodyPr>
            <a:normAutofit/>
          </a:bodyPr>
          <a:lstStyle/>
          <a:p>
            <a:r>
              <a:rPr lang="en-IN" sz="2400"/>
              <a:t>Robot and Robotics technology represented a practical applications of physics, computer science, engineering and mathematics. </a:t>
            </a:r>
          </a:p>
          <a:p>
            <a:endParaRPr lang="en-IN" sz="2400"/>
          </a:p>
          <a:p>
            <a:r>
              <a:rPr lang="en-IN" sz="2400"/>
              <a:t>It provides a very powerful and flexible approach to demonstrate a variety of engineering concept. </a:t>
            </a:r>
          </a:p>
          <a:p>
            <a:endParaRPr lang="en-IN" sz="2400"/>
          </a:p>
          <a:p>
            <a:r>
              <a:rPr lang="en-IN" sz="2400"/>
              <a:t>Robotics is the branch of technology that deals with the design, construction, operation, and application of robots, as well as computer system for their control, feedback, and information processing. </a:t>
            </a:r>
          </a:p>
          <a:p>
            <a:endParaRPr lang="en-US" sz="2400"/>
          </a:p>
        </p:txBody>
      </p:sp>
    </p:spTree>
    <p:extLst>
      <p:ext uri="{BB962C8B-B14F-4D97-AF65-F5344CB8AC3E}">
        <p14:creationId xmlns:p14="http://schemas.microsoft.com/office/powerpoint/2010/main" val="1034672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0864B-6A68-5F4D-AD24-02089150B2FB}"/>
              </a:ext>
            </a:extLst>
          </p:cNvPr>
          <p:cNvSpPr>
            <a:spLocks noGrp="1"/>
          </p:cNvSpPr>
          <p:nvPr>
            <p:ph type="title"/>
          </p:nvPr>
        </p:nvSpPr>
        <p:spPr/>
        <p:txBody>
          <a:bodyPr/>
          <a:lstStyle/>
          <a:p>
            <a:r>
              <a:rPr lang="en-IN">
                <a:solidFill>
                  <a:schemeClr val="accent1"/>
                </a:solidFill>
              </a:rPr>
              <a:t>                𝙒𝙃𝘼𝙏 𝙄𝙎 𝙍𝙊𝘽𝙊𝙏? </a:t>
            </a:r>
            <a:endParaRPr lang="en-US">
              <a:solidFill>
                <a:schemeClr val="accent1"/>
              </a:solidFill>
            </a:endParaRPr>
          </a:p>
        </p:txBody>
      </p:sp>
      <p:pic>
        <p:nvPicPr>
          <p:cNvPr id="4" name="Picture 4">
            <a:extLst>
              <a:ext uri="{FF2B5EF4-FFF2-40B4-BE49-F238E27FC236}">
                <a16:creationId xmlns:a16="http://schemas.microsoft.com/office/drawing/2014/main" id="{C8FA34DB-F62B-DF40-9287-2FD6D2776065}"/>
              </a:ext>
            </a:extLst>
          </p:cNvPr>
          <p:cNvPicPr>
            <a:picLocks noGrp="1" noChangeAspect="1"/>
          </p:cNvPicPr>
          <p:nvPr>
            <p:ph idx="4294967295"/>
          </p:nvPr>
        </p:nvPicPr>
        <p:blipFill>
          <a:blip r:embed="rId2"/>
          <a:stretch>
            <a:fillRect/>
          </a:stretch>
        </p:blipFill>
        <p:spPr>
          <a:xfrm>
            <a:off x="4635500" y="2012950"/>
            <a:ext cx="7556500" cy="377825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21420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2B474-D843-A543-8FC9-6B929248A90B}"/>
              </a:ext>
            </a:extLst>
          </p:cNvPr>
          <p:cNvSpPr>
            <a:spLocks noGrp="1"/>
          </p:cNvSpPr>
          <p:nvPr>
            <p:ph type="title"/>
          </p:nvPr>
        </p:nvSpPr>
        <p:spPr>
          <a:xfrm>
            <a:off x="1821656" y="946546"/>
            <a:ext cx="9682956" cy="5482827"/>
          </a:xfrm>
        </p:spPr>
        <p:txBody>
          <a:bodyPr>
            <a:normAutofit/>
          </a:bodyPr>
          <a:lstStyle/>
          <a:p>
            <a:pPr algn="l"/>
            <a:r>
              <a:rPr lang="en-IN" sz="2800"/>
              <a:t>1. An electric or mechanical or electromechanical, programmable or non programmable multifunctional manipulator designed to move material, parts, tools, or specialized device through various programmed motions for the performance of a variety of tasks”</a:t>
            </a:r>
            <a:br>
              <a:rPr lang="en-IN" sz="2800"/>
            </a:br>
            <a:br>
              <a:rPr lang="en-IN" sz="2800"/>
            </a:br>
            <a:br>
              <a:rPr lang="en-IN" sz="2800"/>
            </a:br>
            <a:r>
              <a:rPr lang="en-IN" sz="2800"/>
              <a:t>2. A robot is a mechanical or virtual, artificial agent. It is usually an electromechanical system.  </a:t>
            </a:r>
            <a:endParaRPr lang="en-US" sz="2800"/>
          </a:p>
        </p:txBody>
      </p:sp>
    </p:spTree>
    <p:extLst>
      <p:ext uri="{BB962C8B-B14F-4D97-AF65-F5344CB8AC3E}">
        <p14:creationId xmlns:p14="http://schemas.microsoft.com/office/powerpoint/2010/main" val="3709152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FE50A-1284-CD4F-ACB4-AB2734F01062}"/>
              </a:ext>
            </a:extLst>
          </p:cNvPr>
          <p:cNvSpPr>
            <a:spLocks noGrp="1"/>
          </p:cNvSpPr>
          <p:nvPr>
            <p:ph type="title"/>
          </p:nvPr>
        </p:nvSpPr>
        <p:spPr/>
        <p:txBody>
          <a:bodyPr>
            <a:normAutofit fontScale="90000"/>
          </a:bodyPr>
          <a:lstStyle/>
          <a:p>
            <a:r>
              <a:rPr lang="en-IN" sz="4000">
                <a:solidFill>
                  <a:schemeClr val="accent1"/>
                </a:solidFill>
              </a:rPr>
              <a:t>￼𝙒𝙃𝘼𝙏 𝙏𝙀𝘾𝙃𝙉𝙊𝙇𝙊𝙂𝙔 𝙄𝙎 𝙐𝙎𝙀𝘿 𝙄𝙉 𝙍𝙊𝘽𝙊𝙏𝙄𝘾𝙎? </a:t>
            </a:r>
            <a:endParaRPr lang="en-US"/>
          </a:p>
        </p:txBody>
      </p:sp>
      <p:pic>
        <p:nvPicPr>
          <p:cNvPr id="5" name="Picture 5">
            <a:extLst>
              <a:ext uri="{FF2B5EF4-FFF2-40B4-BE49-F238E27FC236}">
                <a16:creationId xmlns:a16="http://schemas.microsoft.com/office/drawing/2014/main" id="{B7EC7569-B9F6-2E4F-B2E3-E195915800D7}"/>
              </a:ext>
            </a:extLst>
          </p:cNvPr>
          <p:cNvPicPr>
            <a:picLocks noGrp="1" noChangeAspect="1"/>
          </p:cNvPicPr>
          <p:nvPr>
            <p:ph sz="half" idx="1"/>
          </p:nvPr>
        </p:nvPicPr>
        <p:blipFill>
          <a:blip r:embed="rId2"/>
          <a:stretch>
            <a:fillRect/>
          </a:stretch>
        </p:blipFill>
        <p:spPr>
          <a:xfrm>
            <a:off x="2589213" y="2286000"/>
            <a:ext cx="4313237" cy="28150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Content Placeholder 3">
            <a:extLst>
              <a:ext uri="{FF2B5EF4-FFF2-40B4-BE49-F238E27FC236}">
                <a16:creationId xmlns:a16="http://schemas.microsoft.com/office/drawing/2014/main" id="{3E0ECA0E-F2E1-9E49-9251-2B9B82AAA830}"/>
              </a:ext>
            </a:extLst>
          </p:cNvPr>
          <p:cNvSpPr>
            <a:spLocks noGrp="1"/>
          </p:cNvSpPr>
          <p:nvPr>
            <p:ph sz="half" idx="2"/>
          </p:nvPr>
        </p:nvSpPr>
        <p:spPr/>
        <p:txBody>
          <a:bodyPr>
            <a:normAutofit/>
          </a:bodyPr>
          <a:lstStyle/>
          <a:p>
            <a:r>
              <a:rPr lang="en-IN" sz="2000">
                <a:solidFill>
                  <a:schemeClr val="tx1"/>
                </a:solidFill>
              </a:rPr>
              <a:t>These technology include artificial muscles, elastic electric cable, artificial skin, artificial brain, fast moving robots, artificial nose and have the potential to bring artificial device one step closer to living organisms and even humans. </a:t>
            </a:r>
            <a:endParaRPr lang="en-US" sz="2000">
              <a:solidFill>
                <a:schemeClr val="tx1"/>
              </a:solidFill>
            </a:endParaRPr>
          </a:p>
        </p:txBody>
      </p:sp>
    </p:spTree>
    <p:extLst>
      <p:ext uri="{BB962C8B-B14F-4D97-AF65-F5344CB8AC3E}">
        <p14:creationId xmlns:p14="http://schemas.microsoft.com/office/powerpoint/2010/main" val="3335176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C8C9B-CC4E-A54B-898C-89BCBA123270}"/>
              </a:ext>
            </a:extLst>
          </p:cNvPr>
          <p:cNvSpPr>
            <a:spLocks noGrp="1"/>
          </p:cNvSpPr>
          <p:nvPr>
            <p:ph type="title"/>
          </p:nvPr>
        </p:nvSpPr>
        <p:spPr/>
        <p:txBody>
          <a:bodyPr/>
          <a:lstStyle/>
          <a:p>
            <a:r>
              <a:rPr lang="en-IN"/>
              <a:t> CONTINUE.... </a:t>
            </a:r>
            <a:endParaRPr lang="en-US"/>
          </a:p>
        </p:txBody>
      </p:sp>
      <p:sp>
        <p:nvSpPr>
          <p:cNvPr id="3" name="Content Placeholder 2">
            <a:extLst>
              <a:ext uri="{FF2B5EF4-FFF2-40B4-BE49-F238E27FC236}">
                <a16:creationId xmlns:a16="http://schemas.microsoft.com/office/drawing/2014/main" id="{30066343-0C15-3443-B835-930072574FCB}"/>
              </a:ext>
            </a:extLst>
          </p:cNvPr>
          <p:cNvSpPr>
            <a:spLocks noGrp="1"/>
          </p:cNvSpPr>
          <p:nvPr>
            <p:ph idx="1"/>
          </p:nvPr>
        </p:nvSpPr>
        <p:spPr>
          <a:xfrm>
            <a:off x="2592925" y="1501387"/>
            <a:ext cx="8915400" cy="4732503"/>
          </a:xfrm>
        </p:spPr>
        <p:txBody>
          <a:bodyPr>
            <a:normAutofit/>
          </a:bodyPr>
          <a:lstStyle/>
          <a:p>
            <a:r>
              <a:rPr lang="en-IN" sz="2000"/>
              <a:t>A robot is any moving machine that can be programmed to perform tasks and gather information from its surrounding. Robots work from A central microprocessor that controls their movements, they also have sensors for examining the environment and power sources.... It controls and coordinates the motion of the actuators. </a:t>
            </a:r>
          </a:p>
          <a:p>
            <a:endParaRPr lang="en-IN" sz="2000"/>
          </a:p>
          <a:p>
            <a:r>
              <a:rPr lang="en-IN" sz="2000"/>
              <a:t>Robotics is needed because:-     </a:t>
            </a:r>
          </a:p>
          <a:p>
            <a:r>
              <a:rPr lang="en-IN" sz="2000"/>
              <a:t>Speed</a:t>
            </a:r>
          </a:p>
          <a:p>
            <a:r>
              <a:rPr lang="en-IN" sz="2000"/>
              <a:t>Can work in dangerous temperature</a:t>
            </a:r>
          </a:p>
          <a:p>
            <a:r>
              <a:rPr lang="en-IN" sz="2000"/>
              <a:t>Can do work with accuracy</a:t>
            </a:r>
          </a:p>
          <a:p>
            <a:endParaRPr lang="en-US" sz="2000"/>
          </a:p>
        </p:txBody>
      </p:sp>
    </p:spTree>
    <p:extLst>
      <p:ext uri="{BB962C8B-B14F-4D97-AF65-F5344CB8AC3E}">
        <p14:creationId xmlns:p14="http://schemas.microsoft.com/office/powerpoint/2010/main" val="2277498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FC19F-4D33-DF49-B1D9-CFBA524F0698}"/>
              </a:ext>
            </a:extLst>
          </p:cNvPr>
          <p:cNvSpPr>
            <a:spLocks noGrp="1"/>
          </p:cNvSpPr>
          <p:nvPr>
            <p:ph type="title"/>
          </p:nvPr>
        </p:nvSpPr>
        <p:spPr>
          <a:xfrm>
            <a:off x="2592924" y="214313"/>
            <a:ext cx="8911687" cy="1690687"/>
          </a:xfrm>
        </p:spPr>
        <p:txBody>
          <a:bodyPr>
            <a:normAutofit fontScale="90000"/>
          </a:bodyPr>
          <a:lstStyle/>
          <a:p>
            <a:r>
              <a:rPr lang="en-IN">
                <a:solidFill>
                  <a:schemeClr val="accent1"/>
                </a:solidFill>
              </a:rPr>
              <a:t>𝙍𝙊𝘽𝙊𝙏𝙎 𝘼𝙍𝙀 𝘾𝙐𝙍𝙍𝙀𝙉𝙏𝙇𝙔 𝙐𝙎𝙀𝘿 𝙁𝙊𝙍 𝙎𝙄𝙏𝙐𝘼𝙏𝙄𝙊𝙉 𝙒𝙃𝙀𝙍𝙀 𝙃𝙐𝙈𝘼𝙉 𝙎𝘼𝙁𝙀𝙏𝙔 𝙄𝙎 𝘼𝙉 𝙄𝙎𝙎𝙐𝙀...￼￼￼￼￼￼￼￼￼￼</a:t>
            </a:r>
            <a:endParaRPr lang="en-US">
              <a:solidFill>
                <a:schemeClr val="accent1"/>
              </a:solidFill>
            </a:endParaRPr>
          </a:p>
        </p:txBody>
      </p:sp>
      <p:pic>
        <p:nvPicPr>
          <p:cNvPr id="5" name="Picture 5">
            <a:extLst>
              <a:ext uri="{FF2B5EF4-FFF2-40B4-BE49-F238E27FC236}">
                <a16:creationId xmlns:a16="http://schemas.microsoft.com/office/drawing/2014/main" id="{228B4144-4141-3249-9681-0E9E8B85B332}"/>
              </a:ext>
            </a:extLst>
          </p:cNvPr>
          <p:cNvPicPr>
            <a:picLocks noGrp="1" noChangeAspect="1"/>
          </p:cNvPicPr>
          <p:nvPr>
            <p:ph sz="half" idx="1"/>
          </p:nvPr>
        </p:nvPicPr>
        <p:blipFill>
          <a:blip r:embed="rId2"/>
          <a:stretch>
            <a:fillRect/>
          </a:stretch>
        </p:blipFill>
        <p:spPr>
          <a:xfrm>
            <a:off x="2249885" y="2224219"/>
            <a:ext cx="4313237" cy="272878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4" name="Content Placeholder 3">
            <a:extLst>
              <a:ext uri="{FF2B5EF4-FFF2-40B4-BE49-F238E27FC236}">
                <a16:creationId xmlns:a16="http://schemas.microsoft.com/office/drawing/2014/main" id="{AC94C828-91F8-2644-BFFC-B61EEC17FC28}"/>
              </a:ext>
            </a:extLst>
          </p:cNvPr>
          <p:cNvSpPr>
            <a:spLocks noGrp="1"/>
          </p:cNvSpPr>
          <p:nvPr>
            <p:ph sz="half" idx="2"/>
          </p:nvPr>
        </p:nvSpPr>
        <p:spPr/>
        <p:txBody>
          <a:bodyPr/>
          <a:lstStyle/>
          <a:p>
            <a:r>
              <a:rPr lang="en-IN"/>
              <a:t>Robots are used internationally by police, army, navy and air force organisation. </a:t>
            </a:r>
          </a:p>
          <a:p>
            <a:r>
              <a:rPr lang="en-IN"/>
              <a:t>Robotic technology is used to deal with hazardous situations such as dealing with suspicious package, for the collection of foreign intelligence. </a:t>
            </a:r>
          </a:p>
          <a:p>
            <a:r>
              <a:rPr lang="en-IN"/>
              <a:t>NASA scientists use robotic technology to explore other planets. </a:t>
            </a:r>
            <a:endParaRPr lang="en-US"/>
          </a:p>
        </p:txBody>
      </p:sp>
    </p:spTree>
    <p:extLst>
      <p:ext uri="{BB962C8B-B14F-4D97-AF65-F5344CB8AC3E}">
        <p14:creationId xmlns:p14="http://schemas.microsoft.com/office/powerpoint/2010/main" val="60893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AF38D-13E2-6D45-B683-A1AD075AF027}"/>
              </a:ext>
            </a:extLst>
          </p:cNvPr>
          <p:cNvSpPr>
            <a:spLocks noGrp="1"/>
          </p:cNvSpPr>
          <p:nvPr>
            <p:ph type="title"/>
          </p:nvPr>
        </p:nvSpPr>
        <p:spPr/>
        <p:txBody>
          <a:bodyPr/>
          <a:lstStyle/>
          <a:p>
            <a:r>
              <a:rPr lang="en-IN">
                <a:solidFill>
                  <a:schemeClr val="accent1"/>
                </a:solidFill>
              </a:rPr>
              <a:t>𝘾𝙐𝙍𝙍𝙀𝙉𝙏 𝙍𝙊𝘽𝙊𝙏𝙄𝘾𝙎 𝙏𝙀𝘾𝙃𝙉𝙊𝙇𝙊𝙂𝙔</a:t>
            </a:r>
            <a:endParaRPr lang="en-US">
              <a:solidFill>
                <a:schemeClr val="accent1"/>
              </a:solidFill>
            </a:endParaRPr>
          </a:p>
        </p:txBody>
      </p:sp>
      <p:sp>
        <p:nvSpPr>
          <p:cNvPr id="3" name="Content Placeholder 2">
            <a:extLst>
              <a:ext uri="{FF2B5EF4-FFF2-40B4-BE49-F238E27FC236}">
                <a16:creationId xmlns:a16="http://schemas.microsoft.com/office/drawing/2014/main" id="{78E3A25A-6496-1E43-A367-7FEC420A0789}"/>
              </a:ext>
            </a:extLst>
          </p:cNvPr>
          <p:cNvSpPr>
            <a:spLocks noGrp="1"/>
          </p:cNvSpPr>
          <p:nvPr>
            <p:ph sz="half" idx="1"/>
          </p:nvPr>
        </p:nvSpPr>
        <p:spPr/>
        <p:txBody>
          <a:bodyPr>
            <a:normAutofit/>
          </a:bodyPr>
          <a:lstStyle/>
          <a:p>
            <a:r>
              <a:rPr lang="en-IN" sz="2000"/>
              <a:t>Large organisation and companies reap many benefits from robotic technologies because:</a:t>
            </a:r>
          </a:p>
          <a:p>
            <a:endParaRPr lang="en-IN" sz="2000"/>
          </a:p>
          <a:p>
            <a:r>
              <a:rPr lang="en-IN" sz="2000"/>
              <a:t>Robots are expensive than paying human workers over the long run and robots are not prone to injure themselves. </a:t>
            </a:r>
            <a:endParaRPr lang="en-US" sz="2000"/>
          </a:p>
        </p:txBody>
      </p:sp>
      <p:pic>
        <p:nvPicPr>
          <p:cNvPr id="5" name="Picture 5">
            <a:extLst>
              <a:ext uri="{FF2B5EF4-FFF2-40B4-BE49-F238E27FC236}">
                <a16:creationId xmlns:a16="http://schemas.microsoft.com/office/drawing/2014/main" id="{4E28FC73-D22C-7C43-A066-7622E71666F8}"/>
              </a:ext>
            </a:extLst>
          </p:cNvPr>
          <p:cNvPicPr>
            <a:picLocks noGrp="1" noChangeAspect="1"/>
          </p:cNvPicPr>
          <p:nvPr>
            <p:ph sz="half" idx="2"/>
          </p:nvPr>
        </p:nvPicPr>
        <p:blipFill>
          <a:blip r:embed="rId2"/>
          <a:stretch>
            <a:fillRect/>
          </a:stretch>
        </p:blipFill>
        <p:spPr>
          <a:xfrm>
            <a:off x="7268766" y="1608766"/>
            <a:ext cx="3929062" cy="377762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11331025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Wisp</vt:lpstr>
      <vt:lpstr>        ROBOTICS TECHNOLOGY</vt:lpstr>
      <vt:lpstr>    𝙄𝙉𝙏𝙍𝙊𝘿𝙐𝘾𝙄𝙉𝙂 𝙊𝙁 𝙍𝙊𝘽𝙊𝙏𝙄𝘾𝙎</vt:lpstr>
      <vt:lpstr>                𝙒𝙃𝘼𝙏 𝙄𝙎 𝙍𝙊𝘽𝙊𝙏? </vt:lpstr>
      <vt:lpstr>1. An electric or mechanical or electromechanical, programmable or non programmable multifunctional manipulator designed to move material, parts, tools, or specialized device through various programmed motions for the performance of a variety of tasks”   2. A robot is a mechanical or virtual, artificial agent. It is usually an electromechanical system.  </vt:lpstr>
      <vt:lpstr>￼𝙒𝙃𝘼𝙏 𝙏𝙀𝘾𝙃𝙉𝙊𝙇𝙊𝙂𝙔 𝙄𝙎 𝙐𝙎𝙀𝘿 𝙄𝙉 𝙍𝙊𝘽𝙊𝙏𝙄𝘾𝙎? </vt:lpstr>
      <vt:lpstr> CONTINUE.... </vt:lpstr>
      <vt:lpstr>𝙍𝙊𝘽𝙊𝙏𝙎 𝘼𝙍𝙀 𝘾𝙐𝙍𝙍𝙀𝙉𝙏𝙇𝙔 𝙐𝙎𝙀𝘿 𝙁𝙊𝙍 𝙎𝙄𝙏𝙐𝘼𝙏𝙄𝙊𝙉 𝙒𝙃𝙀𝙍𝙀 𝙃𝙐𝙈𝘼𝙉 𝙎𝘼𝙁𝙀𝙏𝙔 𝙄𝙎 𝘼𝙉 𝙄𝙎𝙎𝙐𝙀...￼￼￼￼￼￼￼￼￼￼</vt:lpstr>
      <vt:lpstr>𝘾𝙐𝙍𝙍𝙀𝙉𝙏 𝙍𝙊𝘽𝙊𝙏𝙄𝘾𝙎 𝙏𝙀𝘾𝙃𝙉𝙊𝙇𝙊𝙂𝙔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ROBOTICS TECHNOLOGY</dc:title>
  <dc:creator>ksoujanya976@gmail.com</dc:creator>
  <cp:lastModifiedBy>ksoujanya976@gmail.com</cp:lastModifiedBy>
  <cp:revision>4</cp:revision>
  <dcterms:created xsi:type="dcterms:W3CDTF">2021-01-04T14:59:09Z</dcterms:created>
  <dcterms:modified xsi:type="dcterms:W3CDTF">2021-01-05T05:49:11Z</dcterms:modified>
</cp:coreProperties>
</file>