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558824" y="1299860"/>
            <a:ext cx="5844618" cy="433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Ministry/Organization Name/Student Innovation: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NATIONAL TECHNICAL RESEARCH ORGANISATION(NTRO)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PS Code: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SIH1454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Problem Statement </a:t>
            </a:r>
            <a:r>
              <a:rPr lang="en-US" b="1" dirty="0" err="1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Title: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CREATE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AN INTELLIGENT SYSTEM USING AI/ML TO DETECT PHISHING DOMAINS WHICH IMITATE LOOK AND FEEL OF GENUINE DOMAINS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</a:t>
            </a:r>
            <a:r>
              <a:rPr lang="en-US" b="1" dirty="0" err="1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Name: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AMIGOS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Leader </a:t>
            </a:r>
            <a:r>
              <a:rPr lang="en-US" b="1" dirty="0" err="1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Name: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Y.S.V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AJITH KUMAR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</a:t>
            </a:r>
            <a:r>
              <a:rPr lang="en-US" b="1" dirty="0" err="1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Name: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SAGI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RAMA KRISHNAM RAJU (SRKR) ENGINEERING COLLEGE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Theme </a:t>
            </a:r>
            <a:r>
              <a:rPr lang="en-US" b="1" dirty="0" err="1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Name: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CYBERSECURITY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AND BLOCKCHAIN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71550" y="144262"/>
            <a:ext cx="5534431" cy="115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1883895"/>
            <a:ext cx="6346065" cy="38663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uses machine learning models to train the dataset to predict phishing websites.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dataset containing phishing and legitimate websites from the opensource platforms.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code to extract the required features from the URL database.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b="1" dirty="0" err="1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1400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preprocess the dataset by using EDA techniques.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divide the dataset into training and testing sets.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selected machine learning algorithms like Random </a:t>
            </a:r>
            <a:r>
              <a:rPr lang="en-US" sz="1400" b="1" dirty="0" err="1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Forest,XGBoost</a:t>
            </a:r>
            <a:r>
              <a:rPr lang="en-US" sz="1400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dataset.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code for displaying the evaluation result considering accuracy metrices.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the obtained results for trained models and specify which is better.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GUI based application for user interface.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dirty="0">
                <a:solidFill>
                  <a:srgbClr val="1F2328"/>
                </a:solidFill>
                <a:latin typeface="-apple-system"/>
              </a:rPr>
              <a:t> 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400" dirty="0">
              <a:solidFill>
                <a:srgbClr val="1F2328"/>
              </a:solidFill>
              <a:latin typeface="-apple-system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400" dirty="0">
              <a:latin typeface="-apple-system"/>
            </a:endParaRPr>
          </a:p>
          <a:p>
            <a:pPr marL="285750" lvl="0" indent="-1841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454537" y="2656114"/>
            <a:ext cx="449603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7454537" y="3148554"/>
            <a:ext cx="4496039" cy="26017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1" i="0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Technology stack </a:t>
            </a:r>
            <a:r>
              <a:rPr lang="en-US" sz="1600" b="1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Machine Learning Libraries(scikit-</a:t>
            </a: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learn,Tensorflow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Web development(</a:t>
            </a: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HTML,CSS,Jvascript,frameworks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Database Management System(MySQL)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API Development Tools(Flask/Django)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DNS and WHOIS Analysis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-apple-system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37BE0AEE-3A81-11FB-EE72-2472AD880AE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305" r="305"/>
          <a:stretch>
            <a:fillRect/>
          </a:stretch>
        </p:blipFill>
        <p:spPr>
          <a:xfrm>
            <a:off x="7454537" y="339366"/>
            <a:ext cx="4496039" cy="271492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8EFED1-B1B5-0203-2BD3-176372A93322}"/>
              </a:ext>
            </a:extLst>
          </p:cNvPr>
          <p:cNvSpPr txBox="1"/>
          <p:nvPr/>
        </p:nvSpPr>
        <p:spPr>
          <a:xfrm flipH="1">
            <a:off x="867855" y="1514562"/>
            <a:ext cx="2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2"/>
                </a:solidFill>
              </a:rPr>
              <a:t>Idea/Solution/</a:t>
            </a:r>
            <a:r>
              <a:rPr lang="en-IN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en-IN" sz="1800" b="1" dirty="0">
                <a:solidFill>
                  <a:schemeClr val="tx2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dirty="0"/>
              <a:t>/Approach Details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653143" y="6579870"/>
            <a:ext cx="841647" cy="9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023728" y="2710610"/>
            <a:ext cx="5128182" cy="36807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Data Sources</a:t>
            </a: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Machine Learning Models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Feature Engineering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Scalable </a:t>
            </a:r>
            <a:r>
              <a:rPr lang="en-US" sz="1600" b="1" i="0" dirty="0" err="1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Infrasturcture</a:t>
            </a:r>
            <a:endParaRPr lang="en-US" sz="1600" b="0" i="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Security Expertise</a:t>
            </a: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Legal and Regulatory </a:t>
            </a:r>
            <a:r>
              <a:rPr lang="en-US" sz="1600" b="1" dirty="0" err="1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Compilance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4657C-67CD-31E7-EE3B-D4AFAC283C7A}"/>
              </a:ext>
            </a:extLst>
          </p:cNvPr>
          <p:cNvSpPr txBox="1"/>
          <p:nvPr/>
        </p:nvSpPr>
        <p:spPr>
          <a:xfrm rot="10800000" flipH="1" flipV="1">
            <a:off x="952499" y="2008853"/>
            <a:ext cx="417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I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96438-5B06-1F31-281A-21835897F3A1}"/>
              </a:ext>
            </a:extLst>
          </p:cNvPr>
          <p:cNvSpPr txBox="1"/>
          <p:nvPr/>
        </p:nvSpPr>
        <p:spPr>
          <a:xfrm>
            <a:off x="6033155" y="2008854"/>
            <a:ext cx="359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Dependencies/Show stopper: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21D59-87B9-E308-5103-CD473B787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2378185"/>
            <a:ext cx="4421171" cy="42993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en-US" dirty="0"/>
              <a:t>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1555423" y="2337847"/>
            <a:ext cx="5458119" cy="43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</a:t>
            </a:r>
            <a:r>
              <a:rPr lang="en-US" sz="1400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Y.S.V AJITH KUMAR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Branch: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Stream: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Year: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Name: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K.SRINIVAS</a:t>
            </a:r>
            <a:endParaRPr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Branch :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:III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Name: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S.TAGORE</a:t>
            </a:r>
            <a:endParaRPr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Branch :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: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CSE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Year: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 Name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T.TEJA VENKATA SAI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Branch :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Year: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Name: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P.KHADAR MASTAN</a:t>
            </a:r>
            <a:endParaRPr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Branch :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Year: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5 Name: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M.BHANU</a:t>
            </a:r>
            <a:endParaRPr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Branch: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Year: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Mentor: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Dr.P.RAVIKIRAN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VARMA     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			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414</Words>
  <Application>Microsoft Office PowerPoint</Application>
  <PresentationFormat>Widescreen</PresentationFormat>
  <Paragraphs>58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Times New Roman</vt:lpstr>
      <vt:lpstr>Wingdings</vt:lpstr>
      <vt:lpstr>-apple-system</vt:lpstr>
      <vt:lpstr>Franklin Gothic</vt:lpstr>
      <vt:lpstr>Arial</vt:lpstr>
      <vt:lpstr>Calibri</vt:lpstr>
      <vt:lpstr>Libre Franklin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chandrika mula</cp:lastModifiedBy>
  <cp:revision>11</cp:revision>
  <dcterms:created xsi:type="dcterms:W3CDTF">2022-02-11T07:14:46Z</dcterms:created>
  <dcterms:modified xsi:type="dcterms:W3CDTF">2023-09-20T13:56:44Z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