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7"/>
  </p:notesMasterIdLst>
  <p:sldIdLst>
    <p:sldId id="279" r:id="rId2"/>
    <p:sldId id="283" r:id="rId3"/>
    <p:sldId id="285" r:id="rId4"/>
    <p:sldId id="281" r:id="rId5"/>
    <p:sldId id="286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Lato Black" panose="020F0502020204030203" pitchFamily="34" charset="0"/>
      <p:bold r:id="rId12"/>
      <p:boldItalic r:id="rId13"/>
    </p:embeddedFont>
    <p:embeddedFont>
      <p:font typeface="Poppins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263">
          <p15:clr>
            <a:srgbClr val="747775"/>
          </p15:clr>
        </p15:guide>
        <p15:guide id="2" pos="2314">
          <p15:clr>
            <a:srgbClr val="747775"/>
          </p15:clr>
        </p15:guide>
        <p15:guide id="3" pos="5472">
          <p15:clr>
            <a:srgbClr val="747775"/>
          </p15:clr>
        </p15:guide>
        <p15:guide id="4" pos="5400">
          <p15:clr>
            <a:srgbClr val="747775"/>
          </p15:clr>
        </p15:guide>
        <p15:guide id="5" orient="horz" pos="154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296C73-8779-4DE5-9ECD-602E31FA3DCD}" v="119" dt="2024-02-15T15:55:47.242"/>
  </p1510:revLst>
</p1510:revInfo>
</file>

<file path=ppt/tableStyles.xml><?xml version="1.0" encoding="utf-8"?>
<a:tblStyleLst xmlns:a="http://schemas.openxmlformats.org/drawingml/2006/main" def="{B7DD9FFD-4121-49B9-B063-DFD4FB9075B1}">
  <a:tblStyle styleId="{B7DD9FFD-4121-49B9-B063-DFD4FB9075B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169169C9-2B44-48B2-9586-DC6727C8547D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32" y="186"/>
      </p:cViewPr>
      <p:guideLst>
        <p:guide pos="2263"/>
        <p:guide pos="2314"/>
        <p:guide pos="5472"/>
        <p:guide pos="5400"/>
        <p:guide orient="horz" pos="15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microsoft.com/office/2015/10/relationships/revisionInfo" Target="revisionInfo.xml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mond Delandro" userId="c7932d29db08547c" providerId="LiveId" clId="{A0296C73-8779-4DE5-9ECD-602E31FA3DCD}"/>
    <pc:docChg chg="undo redo custSel addSld delSld modSld sldOrd">
      <pc:chgData name="Desmond Delandro" userId="c7932d29db08547c" providerId="LiveId" clId="{A0296C73-8779-4DE5-9ECD-602E31FA3DCD}" dt="2024-02-15T23:55:28.371" v="8054" actId="2696"/>
      <pc:docMkLst>
        <pc:docMk/>
      </pc:docMkLst>
      <pc:sldChg chg="del">
        <pc:chgData name="Desmond Delandro" userId="c7932d29db08547c" providerId="LiveId" clId="{A0296C73-8779-4DE5-9ECD-602E31FA3DCD}" dt="2024-02-11T23:01:26.880" v="1868" actId="47"/>
        <pc:sldMkLst>
          <pc:docMk/>
          <pc:sldMk cId="0" sldId="256"/>
        </pc:sldMkLst>
      </pc:sldChg>
      <pc:sldChg chg="del">
        <pc:chgData name="Desmond Delandro" userId="c7932d29db08547c" providerId="LiveId" clId="{A0296C73-8779-4DE5-9ECD-602E31FA3DCD}" dt="2024-02-11T23:01:27.489" v="1869" actId="47"/>
        <pc:sldMkLst>
          <pc:docMk/>
          <pc:sldMk cId="0" sldId="257"/>
        </pc:sldMkLst>
      </pc:sldChg>
      <pc:sldChg chg="del">
        <pc:chgData name="Desmond Delandro" userId="c7932d29db08547c" providerId="LiveId" clId="{A0296C73-8779-4DE5-9ECD-602E31FA3DCD}" dt="2024-02-11T23:01:28.048" v="1870" actId="47"/>
        <pc:sldMkLst>
          <pc:docMk/>
          <pc:sldMk cId="0" sldId="258"/>
        </pc:sldMkLst>
      </pc:sldChg>
      <pc:sldChg chg="del">
        <pc:chgData name="Desmond Delandro" userId="c7932d29db08547c" providerId="LiveId" clId="{A0296C73-8779-4DE5-9ECD-602E31FA3DCD}" dt="2024-02-11T23:01:28.596" v="1871" actId="47"/>
        <pc:sldMkLst>
          <pc:docMk/>
          <pc:sldMk cId="0" sldId="259"/>
        </pc:sldMkLst>
      </pc:sldChg>
      <pc:sldChg chg="del">
        <pc:chgData name="Desmond Delandro" userId="c7932d29db08547c" providerId="LiveId" clId="{A0296C73-8779-4DE5-9ECD-602E31FA3DCD}" dt="2024-02-11T23:01:29.109" v="1872" actId="47"/>
        <pc:sldMkLst>
          <pc:docMk/>
          <pc:sldMk cId="0" sldId="260"/>
        </pc:sldMkLst>
      </pc:sldChg>
      <pc:sldChg chg="del">
        <pc:chgData name="Desmond Delandro" userId="c7932d29db08547c" providerId="LiveId" clId="{A0296C73-8779-4DE5-9ECD-602E31FA3DCD}" dt="2024-02-11T23:01:29.612" v="1873" actId="47"/>
        <pc:sldMkLst>
          <pc:docMk/>
          <pc:sldMk cId="0" sldId="261"/>
        </pc:sldMkLst>
      </pc:sldChg>
      <pc:sldChg chg="del">
        <pc:chgData name="Desmond Delandro" userId="c7932d29db08547c" providerId="LiveId" clId="{A0296C73-8779-4DE5-9ECD-602E31FA3DCD}" dt="2024-02-11T23:01:30.081" v="1874" actId="47"/>
        <pc:sldMkLst>
          <pc:docMk/>
          <pc:sldMk cId="0" sldId="262"/>
        </pc:sldMkLst>
      </pc:sldChg>
      <pc:sldChg chg="del">
        <pc:chgData name="Desmond Delandro" userId="c7932d29db08547c" providerId="LiveId" clId="{A0296C73-8779-4DE5-9ECD-602E31FA3DCD}" dt="2024-02-11T23:01:30.562" v="1875" actId="47"/>
        <pc:sldMkLst>
          <pc:docMk/>
          <pc:sldMk cId="0" sldId="263"/>
        </pc:sldMkLst>
      </pc:sldChg>
      <pc:sldChg chg="del">
        <pc:chgData name="Desmond Delandro" userId="c7932d29db08547c" providerId="LiveId" clId="{A0296C73-8779-4DE5-9ECD-602E31FA3DCD}" dt="2024-02-11T23:01:31.191" v="1876" actId="47"/>
        <pc:sldMkLst>
          <pc:docMk/>
          <pc:sldMk cId="0" sldId="264"/>
        </pc:sldMkLst>
      </pc:sldChg>
      <pc:sldChg chg="del">
        <pc:chgData name="Desmond Delandro" userId="c7932d29db08547c" providerId="LiveId" clId="{A0296C73-8779-4DE5-9ECD-602E31FA3DCD}" dt="2024-02-11T23:01:32.124" v="1877" actId="47"/>
        <pc:sldMkLst>
          <pc:docMk/>
          <pc:sldMk cId="0" sldId="265"/>
        </pc:sldMkLst>
      </pc:sldChg>
      <pc:sldChg chg="modSp del mod">
        <pc:chgData name="Desmond Delandro" userId="c7932d29db08547c" providerId="LiveId" clId="{A0296C73-8779-4DE5-9ECD-602E31FA3DCD}" dt="2024-02-11T23:01:32.685" v="1878" actId="47"/>
        <pc:sldMkLst>
          <pc:docMk/>
          <pc:sldMk cId="0" sldId="266"/>
        </pc:sldMkLst>
        <pc:grpChg chg="mod">
          <ac:chgData name="Desmond Delandro" userId="c7932d29db08547c" providerId="LiveId" clId="{A0296C73-8779-4DE5-9ECD-602E31FA3DCD}" dt="2024-02-11T21:25:46.612" v="0" actId="1076"/>
          <ac:grpSpMkLst>
            <pc:docMk/>
            <pc:sldMk cId="0" sldId="266"/>
            <ac:grpSpMk id="366" creationId="{00000000-0000-0000-0000-000000000000}"/>
          </ac:grpSpMkLst>
        </pc:grpChg>
      </pc:sldChg>
      <pc:sldChg chg="del">
        <pc:chgData name="Desmond Delandro" userId="c7932d29db08547c" providerId="LiveId" clId="{A0296C73-8779-4DE5-9ECD-602E31FA3DCD}" dt="2024-02-11T23:01:38.080" v="1879" actId="47"/>
        <pc:sldMkLst>
          <pc:docMk/>
          <pc:sldMk cId="0" sldId="267"/>
        </pc:sldMkLst>
      </pc:sldChg>
      <pc:sldChg chg="del">
        <pc:chgData name="Desmond Delandro" userId="c7932d29db08547c" providerId="LiveId" clId="{A0296C73-8779-4DE5-9ECD-602E31FA3DCD}" dt="2024-02-11T23:01:42.472" v="1880" actId="47"/>
        <pc:sldMkLst>
          <pc:docMk/>
          <pc:sldMk cId="0" sldId="268"/>
        </pc:sldMkLst>
      </pc:sldChg>
      <pc:sldChg chg="del">
        <pc:chgData name="Desmond Delandro" userId="c7932d29db08547c" providerId="LiveId" clId="{A0296C73-8779-4DE5-9ECD-602E31FA3DCD}" dt="2024-02-11T23:01:44.361" v="1881" actId="47"/>
        <pc:sldMkLst>
          <pc:docMk/>
          <pc:sldMk cId="0" sldId="269"/>
        </pc:sldMkLst>
      </pc:sldChg>
      <pc:sldChg chg="modSp del mod">
        <pc:chgData name="Desmond Delandro" userId="c7932d29db08547c" providerId="LiveId" clId="{A0296C73-8779-4DE5-9ECD-602E31FA3DCD}" dt="2024-02-11T23:01:45.805" v="1882" actId="47"/>
        <pc:sldMkLst>
          <pc:docMk/>
          <pc:sldMk cId="0" sldId="270"/>
        </pc:sldMkLst>
        <pc:spChg chg="mod">
          <ac:chgData name="Desmond Delandro" userId="c7932d29db08547c" providerId="LiveId" clId="{A0296C73-8779-4DE5-9ECD-602E31FA3DCD}" dt="2024-02-11T21:35:13.245" v="30" actId="1076"/>
          <ac:spMkLst>
            <pc:docMk/>
            <pc:sldMk cId="0" sldId="270"/>
            <ac:spMk id="433" creationId="{00000000-0000-0000-0000-000000000000}"/>
          </ac:spMkLst>
        </pc:spChg>
        <pc:spChg chg="mod">
          <ac:chgData name="Desmond Delandro" userId="c7932d29db08547c" providerId="LiveId" clId="{A0296C73-8779-4DE5-9ECD-602E31FA3DCD}" dt="2024-02-11T21:35:20.438" v="32" actId="14100"/>
          <ac:spMkLst>
            <pc:docMk/>
            <pc:sldMk cId="0" sldId="270"/>
            <ac:spMk id="436" creationId="{00000000-0000-0000-0000-000000000000}"/>
          </ac:spMkLst>
        </pc:spChg>
      </pc:sldChg>
      <pc:sldChg chg="del">
        <pc:chgData name="Desmond Delandro" userId="c7932d29db08547c" providerId="LiveId" clId="{A0296C73-8779-4DE5-9ECD-602E31FA3DCD}" dt="2024-02-11T23:01:47.385" v="1883" actId="47"/>
        <pc:sldMkLst>
          <pc:docMk/>
          <pc:sldMk cId="0" sldId="271"/>
        </pc:sldMkLst>
      </pc:sldChg>
      <pc:sldChg chg="del">
        <pc:chgData name="Desmond Delandro" userId="c7932d29db08547c" providerId="LiveId" clId="{A0296C73-8779-4DE5-9ECD-602E31FA3DCD}" dt="2024-02-11T23:01:48.467" v="1884" actId="47"/>
        <pc:sldMkLst>
          <pc:docMk/>
          <pc:sldMk cId="0" sldId="272"/>
        </pc:sldMkLst>
      </pc:sldChg>
      <pc:sldChg chg="del">
        <pc:chgData name="Desmond Delandro" userId="c7932d29db08547c" providerId="LiveId" clId="{A0296C73-8779-4DE5-9ECD-602E31FA3DCD}" dt="2024-02-11T23:01:49.674" v="1885" actId="47"/>
        <pc:sldMkLst>
          <pc:docMk/>
          <pc:sldMk cId="0" sldId="273"/>
        </pc:sldMkLst>
      </pc:sldChg>
      <pc:sldChg chg="del">
        <pc:chgData name="Desmond Delandro" userId="c7932d29db08547c" providerId="LiveId" clId="{A0296C73-8779-4DE5-9ECD-602E31FA3DCD}" dt="2024-02-11T23:01:50.436" v="1886" actId="47"/>
        <pc:sldMkLst>
          <pc:docMk/>
          <pc:sldMk cId="0" sldId="274"/>
        </pc:sldMkLst>
      </pc:sldChg>
      <pc:sldChg chg="del">
        <pc:chgData name="Desmond Delandro" userId="c7932d29db08547c" providerId="LiveId" clId="{A0296C73-8779-4DE5-9ECD-602E31FA3DCD}" dt="2024-02-11T23:01:51.747" v="1887" actId="47"/>
        <pc:sldMkLst>
          <pc:docMk/>
          <pc:sldMk cId="0" sldId="275"/>
        </pc:sldMkLst>
      </pc:sldChg>
      <pc:sldChg chg="del">
        <pc:chgData name="Desmond Delandro" userId="c7932d29db08547c" providerId="LiveId" clId="{A0296C73-8779-4DE5-9ECD-602E31FA3DCD}" dt="2024-02-11T23:01:52.772" v="1888" actId="47"/>
        <pc:sldMkLst>
          <pc:docMk/>
          <pc:sldMk cId="0" sldId="276"/>
        </pc:sldMkLst>
      </pc:sldChg>
      <pc:sldChg chg="del">
        <pc:chgData name="Desmond Delandro" userId="c7932d29db08547c" providerId="LiveId" clId="{A0296C73-8779-4DE5-9ECD-602E31FA3DCD}" dt="2024-02-11T23:01:54.302" v="1889" actId="47"/>
        <pc:sldMkLst>
          <pc:docMk/>
          <pc:sldMk cId="0" sldId="278"/>
        </pc:sldMkLst>
      </pc:sldChg>
      <pc:sldChg chg="addSp delSp modSp new mod">
        <pc:chgData name="Desmond Delandro" userId="c7932d29db08547c" providerId="LiveId" clId="{A0296C73-8779-4DE5-9ECD-602E31FA3DCD}" dt="2024-02-15T23:33:10.247" v="8053" actId="1036"/>
        <pc:sldMkLst>
          <pc:docMk/>
          <pc:sldMk cId="1765530160" sldId="279"/>
        </pc:sldMkLst>
        <pc:spChg chg="mod">
          <ac:chgData name="Desmond Delandro" userId="c7932d29db08547c" providerId="LiveId" clId="{A0296C73-8779-4DE5-9ECD-602E31FA3DCD}" dt="2024-02-15T23:30:11.719" v="7817" actId="20577"/>
          <ac:spMkLst>
            <pc:docMk/>
            <pc:sldMk cId="1765530160" sldId="279"/>
            <ac:spMk id="2" creationId="{978C61EF-BE81-C3F4-23BE-3F9CE2630130}"/>
          </ac:spMkLst>
        </pc:spChg>
        <pc:spChg chg="add mod topLvl">
          <ac:chgData name="Desmond Delandro" userId="c7932d29db08547c" providerId="LiveId" clId="{A0296C73-8779-4DE5-9ECD-602E31FA3DCD}" dt="2024-02-15T23:33:06.108" v="8052" actId="1037"/>
          <ac:spMkLst>
            <pc:docMk/>
            <pc:sldMk cId="1765530160" sldId="279"/>
            <ac:spMk id="3" creationId="{D3D0D1C5-0A8F-42A2-8D95-858FF473459E}"/>
          </ac:spMkLst>
        </pc:spChg>
        <pc:spChg chg="add del mod topLvl">
          <ac:chgData name="Desmond Delandro" userId="c7932d29db08547c" providerId="LiveId" clId="{A0296C73-8779-4DE5-9ECD-602E31FA3DCD}" dt="2024-02-15T23:29:17.164" v="7772" actId="478"/>
          <ac:spMkLst>
            <pc:docMk/>
            <pc:sldMk cId="1765530160" sldId="279"/>
            <ac:spMk id="4" creationId="{E7BCD2EB-DA72-63F5-A0E7-A36F7F7490D4}"/>
          </ac:spMkLst>
        </pc:spChg>
        <pc:spChg chg="add mod topLvl">
          <ac:chgData name="Desmond Delandro" userId="c7932d29db08547c" providerId="LiveId" clId="{A0296C73-8779-4DE5-9ECD-602E31FA3DCD}" dt="2024-02-15T23:33:10.247" v="8053" actId="1036"/>
          <ac:spMkLst>
            <pc:docMk/>
            <pc:sldMk cId="1765530160" sldId="279"/>
            <ac:spMk id="5" creationId="{9DC999D8-A792-107E-CF90-AA683EC7DB63}"/>
          </ac:spMkLst>
        </pc:spChg>
        <pc:spChg chg="add del mod">
          <ac:chgData name="Desmond Delandro" userId="c7932d29db08547c" providerId="LiveId" clId="{A0296C73-8779-4DE5-9ECD-602E31FA3DCD}" dt="2024-02-11T21:41:45.807" v="194"/>
          <ac:spMkLst>
            <pc:docMk/>
            <pc:sldMk cId="1765530160" sldId="279"/>
            <ac:spMk id="6" creationId="{DB3E626B-1AE5-9952-9395-7BADD0F8B35B}"/>
          </ac:spMkLst>
        </pc:spChg>
        <pc:spChg chg="add del mod">
          <ac:chgData name="Desmond Delandro" userId="c7932d29db08547c" providerId="LiveId" clId="{A0296C73-8779-4DE5-9ECD-602E31FA3DCD}" dt="2024-02-11T21:45:04.562" v="235" actId="478"/>
          <ac:spMkLst>
            <pc:docMk/>
            <pc:sldMk cId="1765530160" sldId="279"/>
            <ac:spMk id="9" creationId="{4E679B93-69FA-8476-3EAF-780406728BB1}"/>
          </ac:spMkLst>
        </pc:spChg>
        <pc:spChg chg="add del mod topLvl">
          <ac:chgData name="Desmond Delandro" userId="c7932d29db08547c" providerId="LiveId" clId="{A0296C73-8779-4DE5-9ECD-602E31FA3DCD}" dt="2024-02-15T23:29:25.064" v="7773" actId="478"/>
          <ac:spMkLst>
            <pc:docMk/>
            <pc:sldMk cId="1765530160" sldId="279"/>
            <ac:spMk id="10" creationId="{A8A404A0-617A-A7AC-332B-A8BEAD03762A}"/>
          </ac:spMkLst>
        </pc:spChg>
        <pc:spChg chg="add mod topLvl">
          <ac:chgData name="Desmond Delandro" userId="c7932d29db08547c" providerId="LiveId" clId="{A0296C73-8779-4DE5-9ECD-602E31FA3DCD}" dt="2024-02-15T23:29:35.539" v="7801" actId="1037"/>
          <ac:spMkLst>
            <pc:docMk/>
            <pc:sldMk cId="1765530160" sldId="279"/>
            <ac:spMk id="11" creationId="{6F88738C-5AA9-45C9-8B8F-14838BE917F0}"/>
          </ac:spMkLst>
        </pc:spChg>
        <pc:spChg chg="add mod topLvl">
          <ac:chgData name="Desmond Delandro" userId="c7932d29db08547c" providerId="LiveId" clId="{A0296C73-8779-4DE5-9ECD-602E31FA3DCD}" dt="2024-02-15T23:33:06.108" v="8052" actId="1037"/>
          <ac:spMkLst>
            <pc:docMk/>
            <pc:sldMk cId="1765530160" sldId="279"/>
            <ac:spMk id="12" creationId="{412D648C-18B9-5340-EE63-8A59A1FB722F}"/>
          </ac:spMkLst>
        </pc:spChg>
        <pc:grpChg chg="add del mod">
          <ac:chgData name="Desmond Delandro" userId="c7932d29db08547c" providerId="LiveId" clId="{A0296C73-8779-4DE5-9ECD-602E31FA3DCD}" dt="2024-02-11T21:48:41.516" v="352" actId="165"/>
          <ac:grpSpMkLst>
            <pc:docMk/>
            <pc:sldMk cId="1765530160" sldId="279"/>
            <ac:grpSpMk id="13" creationId="{3D414372-5B91-65B3-8797-1C6AAE5AE0A0}"/>
          </ac:grpSpMkLst>
        </pc:grpChg>
        <pc:grpChg chg="add del mod">
          <ac:chgData name="Desmond Delandro" userId="c7932d29db08547c" providerId="LiveId" clId="{A0296C73-8779-4DE5-9ECD-602E31FA3DCD}" dt="2024-02-11T21:54:02.066" v="673" actId="165"/>
          <ac:grpSpMkLst>
            <pc:docMk/>
            <pc:sldMk cId="1765530160" sldId="279"/>
            <ac:grpSpMk id="14" creationId="{8FCC520E-5959-6027-74B7-F93E21D5871C}"/>
          </ac:grpSpMkLst>
        </pc:grpChg>
        <pc:grpChg chg="add del mod">
          <ac:chgData name="Desmond Delandro" userId="c7932d29db08547c" providerId="LiveId" clId="{A0296C73-8779-4DE5-9ECD-602E31FA3DCD}" dt="2024-02-11T22:06:24.257" v="1137" actId="165"/>
          <ac:grpSpMkLst>
            <pc:docMk/>
            <pc:sldMk cId="1765530160" sldId="279"/>
            <ac:grpSpMk id="15" creationId="{0BEC0EAE-4932-04AB-C8B5-8636568EE554}"/>
          </ac:grpSpMkLst>
        </pc:grpChg>
        <pc:cxnChg chg="add del">
          <ac:chgData name="Desmond Delandro" userId="c7932d29db08547c" providerId="LiveId" clId="{A0296C73-8779-4DE5-9ECD-602E31FA3DCD}" dt="2024-02-11T21:45:09.459" v="236" actId="478"/>
          <ac:cxnSpMkLst>
            <pc:docMk/>
            <pc:sldMk cId="1765530160" sldId="279"/>
            <ac:cxnSpMk id="8" creationId="{604C7A9B-CDB3-8F8E-7D09-746229585FBF}"/>
          </ac:cxnSpMkLst>
        </pc:cxnChg>
      </pc:sldChg>
      <pc:sldChg chg="new del">
        <pc:chgData name="Desmond Delandro" userId="c7932d29db08547c" providerId="LiveId" clId="{A0296C73-8779-4DE5-9ECD-602E31FA3DCD}" dt="2024-02-11T23:03:19.913" v="1899" actId="47"/>
        <pc:sldMkLst>
          <pc:docMk/>
          <pc:sldMk cId="4109346034" sldId="280"/>
        </pc:sldMkLst>
      </pc:sldChg>
      <pc:sldChg chg="addSp delSp modSp add mod ord">
        <pc:chgData name="Desmond Delandro" userId="c7932d29db08547c" providerId="LiveId" clId="{A0296C73-8779-4DE5-9ECD-602E31FA3DCD}" dt="2024-02-15T15:55:51.473" v="7704" actId="20578"/>
        <pc:sldMkLst>
          <pc:docMk/>
          <pc:sldMk cId="235175893" sldId="281"/>
        </pc:sldMkLst>
        <pc:spChg chg="mod">
          <ac:chgData name="Desmond Delandro" userId="c7932d29db08547c" providerId="LiveId" clId="{A0296C73-8779-4DE5-9ECD-602E31FA3DCD}" dt="2024-02-11T23:28:17.100" v="1978" actId="20577"/>
          <ac:spMkLst>
            <pc:docMk/>
            <pc:sldMk cId="235175893" sldId="281"/>
            <ac:spMk id="2" creationId="{74B31340-605E-6D98-4992-C7A2D9086879}"/>
          </ac:spMkLst>
        </pc:spChg>
        <pc:spChg chg="del mod">
          <ac:chgData name="Desmond Delandro" userId="c7932d29db08547c" providerId="LiveId" clId="{A0296C73-8779-4DE5-9ECD-602E31FA3DCD}" dt="2024-02-11T23:27:13.997" v="1903" actId="478"/>
          <ac:spMkLst>
            <pc:docMk/>
            <pc:sldMk cId="235175893" sldId="281"/>
            <ac:spMk id="3" creationId="{3C382307-18C3-1712-30E1-3E725CDD42E0}"/>
          </ac:spMkLst>
        </pc:spChg>
        <pc:spChg chg="del">
          <ac:chgData name="Desmond Delandro" userId="c7932d29db08547c" providerId="LiveId" clId="{A0296C73-8779-4DE5-9ECD-602E31FA3DCD}" dt="2024-02-11T23:27:02.210" v="1900" actId="478"/>
          <ac:spMkLst>
            <pc:docMk/>
            <pc:sldMk cId="235175893" sldId="281"/>
            <ac:spMk id="4" creationId="{6A94A887-8828-A019-4CE6-B8C45740C410}"/>
          </ac:spMkLst>
        </pc:spChg>
        <pc:spChg chg="del">
          <ac:chgData name="Desmond Delandro" userId="c7932d29db08547c" providerId="LiveId" clId="{A0296C73-8779-4DE5-9ECD-602E31FA3DCD}" dt="2024-02-11T23:27:02.210" v="1900" actId="478"/>
          <ac:spMkLst>
            <pc:docMk/>
            <pc:sldMk cId="235175893" sldId="281"/>
            <ac:spMk id="5" creationId="{36254EFA-9619-0827-F67B-6F4155E4AE34}"/>
          </ac:spMkLst>
        </pc:spChg>
        <pc:spChg chg="add mod">
          <ac:chgData name="Desmond Delandro" userId="c7932d29db08547c" providerId="LiveId" clId="{A0296C73-8779-4DE5-9ECD-602E31FA3DCD}" dt="2024-02-11T23:32:53.867" v="2021" actId="20577"/>
          <ac:spMkLst>
            <pc:docMk/>
            <pc:sldMk cId="235175893" sldId="281"/>
            <ac:spMk id="6" creationId="{033CCBAE-D95F-CDC2-1FB9-31F5CDAE67B0}"/>
          </ac:spMkLst>
        </pc:spChg>
        <pc:spChg chg="add mod">
          <ac:chgData name="Desmond Delandro" userId="c7932d29db08547c" providerId="LiveId" clId="{A0296C73-8779-4DE5-9ECD-602E31FA3DCD}" dt="2024-02-12T14:22:58.457" v="5457" actId="20577"/>
          <ac:spMkLst>
            <pc:docMk/>
            <pc:sldMk cId="235175893" sldId="281"/>
            <ac:spMk id="7" creationId="{1298DBDE-C7C8-DC94-2839-34D2C1FF19F2}"/>
          </ac:spMkLst>
        </pc:spChg>
        <pc:spChg chg="add mod">
          <ac:chgData name="Desmond Delandro" userId="c7932d29db08547c" providerId="LiveId" clId="{A0296C73-8779-4DE5-9ECD-602E31FA3DCD}" dt="2024-02-11T23:35:12.345" v="2129" actId="20577"/>
          <ac:spMkLst>
            <pc:docMk/>
            <pc:sldMk cId="235175893" sldId="281"/>
            <ac:spMk id="8" creationId="{B0F79892-2A8D-17C2-5000-991996BE3EA7}"/>
          </ac:spMkLst>
        </pc:spChg>
        <pc:spChg chg="del">
          <ac:chgData name="Desmond Delandro" userId="c7932d29db08547c" providerId="LiveId" clId="{A0296C73-8779-4DE5-9ECD-602E31FA3DCD}" dt="2024-02-11T23:27:02.210" v="1900" actId="478"/>
          <ac:spMkLst>
            <pc:docMk/>
            <pc:sldMk cId="235175893" sldId="281"/>
            <ac:spMk id="10" creationId="{C09971C5-DAA9-F0BF-9EB8-15852DE52112}"/>
          </ac:spMkLst>
        </pc:spChg>
        <pc:spChg chg="del">
          <ac:chgData name="Desmond Delandro" userId="c7932d29db08547c" providerId="LiveId" clId="{A0296C73-8779-4DE5-9ECD-602E31FA3DCD}" dt="2024-02-11T23:27:02.210" v="1900" actId="478"/>
          <ac:spMkLst>
            <pc:docMk/>
            <pc:sldMk cId="235175893" sldId="281"/>
            <ac:spMk id="11" creationId="{A0A48F15-7222-D6C1-7102-777B4BA1F54B}"/>
          </ac:spMkLst>
        </pc:spChg>
        <pc:spChg chg="del">
          <ac:chgData name="Desmond Delandro" userId="c7932d29db08547c" providerId="LiveId" clId="{A0296C73-8779-4DE5-9ECD-602E31FA3DCD}" dt="2024-02-11T23:27:10.089" v="1902" actId="478"/>
          <ac:spMkLst>
            <pc:docMk/>
            <pc:sldMk cId="235175893" sldId="281"/>
            <ac:spMk id="12" creationId="{9178999B-4474-CFC5-5992-8DF31A667F6E}"/>
          </ac:spMkLst>
        </pc:spChg>
        <pc:spChg chg="add mod">
          <ac:chgData name="Desmond Delandro" userId="c7932d29db08547c" providerId="LiveId" clId="{A0296C73-8779-4DE5-9ECD-602E31FA3DCD}" dt="2024-02-11T23:31:31.001" v="1996" actId="1076"/>
          <ac:spMkLst>
            <pc:docMk/>
            <pc:sldMk cId="235175893" sldId="281"/>
            <ac:spMk id="15" creationId="{B65DB9D9-1CAC-F477-CD68-3914592859AF}"/>
          </ac:spMkLst>
        </pc:spChg>
        <pc:spChg chg="add del">
          <ac:chgData name="Desmond Delandro" userId="c7932d29db08547c" providerId="LiveId" clId="{A0296C73-8779-4DE5-9ECD-602E31FA3DCD}" dt="2024-02-11T23:31:22.664" v="1994" actId="478"/>
          <ac:spMkLst>
            <pc:docMk/>
            <pc:sldMk cId="235175893" sldId="281"/>
            <ac:spMk id="16" creationId="{0C72FB7A-C6FE-DBAB-7E85-9AA059C62CE8}"/>
          </ac:spMkLst>
        </pc:spChg>
        <pc:spChg chg="add mod">
          <ac:chgData name="Desmond Delandro" userId="c7932d29db08547c" providerId="LiveId" clId="{A0296C73-8779-4DE5-9ECD-602E31FA3DCD}" dt="2024-02-11T23:31:52.990" v="1998" actId="1076"/>
          <ac:spMkLst>
            <pc:docMk/>
            <pc:sldMk cId="235175893" sldId="281"/>
            <ac:spMk id="17" creationId="{FD9A90C9-F0A0-4330-CB75-12D86F1AA495}"/>
          </ac:spMkLst>
        </pc:spChg>
        <pc:spChg chg="add mod">
          <ac:chgData name="Desmond Delandro" userId="c7932d29db08547c" providerId="LiveId" clId="{A0296C73-8779-4DE5-9ECD-602E31FA3DCD}" dt="2024-02-12T04:07:27.166" v="2948" actId="20577"/>
          <ac:spMkLst>
            <pc:docMk/>
            <pc:sldMk cId="235175893" sldId="281"/>
            <ac:spMk id="22" creationId="{86EB8FBD-FF1B-404D-7AB0-25605D7EDD07}"/>
          </ac:spMkLst>
        </pc:spChg>
        <pc:spChg chg="add del mod">
          <ac:chgData name="Desmond Delandro" userId="c7932d29db08547c" providerId="LiveId" clId="{A0296C73-8779-4DE5-9ECD-602E31FA3DCD}" dt="2024-02-11T23:40:04.652" v="2315" actId="478"/>
          <ac:spMkLst>
            <pc:docMk/>
            <pc:sldMk cId="235175893" sldId="281"/>
            <ac:spMk id="23" creationId="{F3E107F9-6F7E-E75A-1231-04D1CF7664A0}"/>
          </ac:spMkLst>
        </pc:spChg>
        <pc:spChg chg="add del mod">
          <ac:chgData name="Desmond Delandro" userId="c7932d29db08547c" providerId="LiveId" clId="{A0296C73-8779-4DE5-9ECD-602E31FA3DCD}" dt="2024-02-11T23:39:17.193" v="2305" actId="478"/>
          <ac:spMkLst>
            <pc:docMk/>
            <pc:sldMk cId="235175893" sldId="281"/>
            <ac:spMk id="24" creationId="{0B405486-B5FC-8E23-1C18-80EE97F18A56}"/>
          </ac:spMkLst>
        </pc:spChg>
        <pc:spChg chg="add mod">
          <ac:chgData name="Desmond Delandro" userId="c7932d29db08547c" providerId="LiveId" clId="{A0296C73-8779-4DE5-9ECD-602E31FA3DCD}" dt="2024-02-12T04:08:20.609" v="2985" actId="313"/>
          <ac:spMkLst>
            <pc:docMk/>
            <pc:sldMk cId="235175893" sldId="281"/>
            <ac:spMk id="25" creationId="{A17448CA-B006-6DD3-78C6-BE5CFCE0B5CC}"/>
          </ac:spMkLst>
        </pc:spChg>
        <pc:spChg chg="add mod">
          <ac:chgData name="Desmond Delandro" userId="c7932d29db08547c" providerId="LiveId" clId="{A0296C73-8779-4DE5-9ECD-602E31FA3DCD}" dt="2024-02-12T04:07:42.009" v="2959" actId="20577"/>
          <ac:spMkLst>
            <pc:docMk/>
            <pc:sldMk cId="235175893" sldId="281"/>
            <ac:spMk id="26" creationId="{47079A85-23E9-34DA-E376-9CF3BDEF38B5}"/>
          </ac:spMkLst>
        </pc:spChg>
        <pc:spChg chg="add mod">
          <ac:chgData name="Desmond Delandro" userId="c7932d29db08547c" providerId="LiveId" clId="{A0296C73-8779-4DE5-9ECD-602E31FA3DCD}" dt="2024-02-12T04:08:36.706" v="3011" actId="20577"/>
          <ac:spMkLst>
            <pc:docMk/>
            <pc:sldMk cId="235175893" sldId="281"/>
            <ac:spMk id="27" creationId="{3A8AD7B1-622C-BF25-2A11-32699AA32B32}"/>
          </ac:spMkLst>
        </pc:spChg>
        <pc:spChg chg="add mod">
          <ac:chgData name="Desmond Delandro" userId="c7932d29db08547c" providerId="LiveId" clId="{A0296C73-8779-4DE5-9ECD-602E31FA3DCD}" dt="2024-02-12T04:06:08.017" v="2907" actId="20577"/>
          <ac:spMkLst>
            <pc:docMk/>
            <pc:sldMk cId="235175893" sldId="281"/>
            <ac:spMk id="28" creationId="{75318341-6CCE-EF88-AB4C-FA2153425D66}"/>
          </ac:spMkLst>
        </pc:spChg>
        <pc:spChg chg="add mod">
          <ac:chgData name="Desmond Delandro" userId="c7932d29db08547c" providerId="LiveId" clId="{A0296C73-8779-4DE5-9ECD-602E31FA3DCD}" dt="2024-02-12T04:10:19.397" v="3162" actId="1076"/>
          <ac:spMkLst>
            <pc:docMk/>
            <pc:sldMk cId="235175893" sldId="281"/>
            <ac:spMk id="29" creationId="{5D632931-8EE4-9D8F-4A89-A48750CDC7B7}"/>
          </ac:spMkLst>
        </pc:spChg>
        <pc:spChg chg="add mod">
          <ac:chgData name="Desmond Delandro" userId="c7932d29db08547c" providerId="LiveId" clId="{A0296C73-8779-4DE5-9ECD-602E31FA3DCD}" dt="2024-02-12T05:08:13.280" v="4501" actId="20577"/>
          <ac:spMkLst>
            <pc:docMk/>
            <pc:sldMk cId="235175893" sldId="281"/>
            <ac:spMk id="30" creationId="{A48C98BF-5529-9E42-5F63-900D3275B1B5}"/>
          </ac:spMkLst>
        </pc:spChg>
        <pc:spChg chg="add mod">
          <ac:chgData name="Desmond Delandro" userId="c7932d29db08547c" providerId="LiveId" clId="{A0296C73-8779-4DE5-9ECD-602E31FA3DCD}" dt="2024-02-12T04:17:19.965" v="3885" actId="20577"/>
          <ac:spMkLst>
            <pc:docMk/>
            <pc:sldMk cId="235175893" sldId="281"/>
            <ac:spMk id="31" creationId="{4C2AFCC9-AB74-31D4-A99B-A9723EAD2CF2}"/>
          </ac:spMkLst>
        </pc:spChg>
        <pc:spChg chg="add mod">
          <ac:chgData name="Desmond Delandro" userId="c7932d29db08547c" providerId="LiveId" clId="{A0296C73-8779-4DE5-9ECD-602E31FA3DCD}" dt="2024-02-12T04:11:54.656" v="3228" actId="20577"/>
          <ac:spMkLst>
            <pc:docMk/>
            <pc:sldMk cId="235175893" sldId="281"/>
            <ac:spMk id="32" creationId="{81665370-F644-4650-639C-E75143A994F7}"/>
          </ac:spMkLst>
        </pc:spChg>
        <pc:spChg chg="add mod">
          <ac:chgData name="Desmond Delandro" userId="c7932d29db08547c" providerId="LiveId" clId="{A0296C73-8779-4DE5-9ECD-602E31FA3DCD}" dt="2024-02-12T04:13:45.932" v="3434" actId="313"/>
          <ac:spMkLst>
            <pc:docMk/>
            <pc:sldMk cId="235175893" sldId="281"/>
            <ac:spMk id="33" creationId="{FAC02B69-C365-5B2D-789D-C8C845A9F030}"/>
          </ac:spMkLst>
        </pc:spChg>
        <pc:spChg chg="add mod">
          <ac:chgData name="Desmond Delandro" userId="c7932d29db08547c" providerId="LiveId" clId="{A0296C73-8779-4DE5-9ECD-602E31FA3DCD}" dt="2024-02-11T23:39:28.021" v="2308"/>
          <ac:spMkLst>
            <pc:docMk/>
            <pc:sldMk cId="235175893" sldId="281"/>
            <ac:spMk id="34" creationId="{B2631BDC-B381-E83E-B39A-EB8CFD56C013}"/>
          </ac:spMkLst>
        </pc:spChg>
        <pc:spChg chg="add mod">
          <ac:chgData name="Desmond Delandro" userId="c7932d29db08547c" providerId="LiveId" clId="{A0296C73-8779-4DE5-9ECD-602E31FA3DCD}" dt="2024-02-11T23:39:28.021" v="2308"/>
          <ac:spMkLst>
            <pc:docMk/>
            <pc:sldMk cId="235175893" sldId="281"/>
            <ac:spMk id="35" creationId="{864C36A7-8624-60DF-8466-C0D61CB48928}"/>
          </ac:spMkLst>
        </pc:spChg>
        <pc:spChg chg="add mod">
          <ac:chgData name="Desmond Delandro" userId="c7932d29db08547c" providerId="LiveId" clId="{A0296C73-8779-4DE5-9ECD-602E31FA3DCD}" dt="2024-02-11T23:39:28.021" v="2308"/>
          <ac:spMkLst>
            <pc:docMk/>
            <pc:sldMk cId="235175893" sldId="281"/>
            <ac:spMk id="36" creationId="{D594815C-E3D6-2498-D296-D7139C6F4B1B}"/>
          </ac:spMkLst>
        </pc:spChg>
        <pc:spChg chg="add mod">
          <ac:chgData name="Desmond Delandro" userId="c7932d29db08547c" providerId="LiveId" clId="{A0296C73-8779-4DE5-9ECD-602E31FA3DCD}" dt="2024-02-11T23:39:28.021" v="2308"/>
          <ac:spMkLst>
            <pc:docMk/>
            <pc:sldMk cId="235175893" sldId="281"/>
            <ac:spMk id="37" creationId="{703BE4E3-1600-0542-AB24-567A9E4149A3}"/>
          </ac:spMkLst>
        </pc:spChg>
        <pc:spChg chg="add mod">
          <ac:chgData name="Desmond Delandro" userId="c7932d29db08547c" providerId="LiveId" clId="{A0296C73-8779-4DE5-9ECD-602E31FA3DCD}" dt="2024-02-11T23:39:28.021" v="2308"/>
          <ac:spMkLst>
            <pc:docMk/>
            <pc:sldMk cId="235175893" sldId="281"/>
            <ac:spMk id="38" creationId="{DEB6B69B-ABC7-8040-0BC9-99C62AE6BA0F}"/>
          </ac:spMkLst>
        </pc:spChg>
        <pc:spChg chg="add mod">
          <ac:chgData name="Desmond Delandro" userId="c7932d29db08547c" providerId="LiveId" clId="{A0296C73-8779-4DE5-9ECD-602E31FA3DCD}" dt="2024-02-12T14:29:58.689" v="5464" actId="20577"/>
          <ac:spMkLst>
            <pc:docMk/>
            <pc:sldMk cId="235175893" sldId="281"/>
            <ac:spMk id="39" creationId="{80A2F28B-CA0E-51F0-F0BC-1203E2D61202}"/>
          </ac:spMkLst>
        </pc:spChg>
        <pc:spChg chg="add mod">
          <ac:chgData name="Desmond Delandro" userId="c7932d29db08547c" providerId="LiveId" clId="{A0296C73-8779-4DE5-9ECD-602E31FA3DCD}" dt="2024-02-12T05:15:28.807" v="4596" actId="1036"/>
          <ac:spMkLst>
            <pc:docMk/>
            <pc:sldMk cId="235175893" sldId="281"/>
            <ac:spMk id="40" creationId="{7A4D7082-2FC1-C28E-836D-C641676E34E2}"/>
          </ac:spMkLst>
        </pc:spChg>
        <pc:spChg chg="add mod">
          <ac:chgData name="Desmond Delandro" userId="c7932d29db08547c" providerId="LiveId" clId="{A0296C73-8779-4DE5-9ECD-602E31FA3DCD}" dt="2024-02-12T05:15:38.713" v="4601" actId="1037"/>
          <ac:spMkLst>
            <pc:docMk/>
            <pc:sldMk cId="235175893" sldId="281"/>
            <ac:spMk id="41" creationId="{7101078C-2AD9-446E-39C2-DB281CD5F2D1}"/>
          </ac:spMkLst>
        </pc:spChg>
        <pc:spChg chg="add mod">
          <ac:chgData name="Desmond Delandro" userId="c7932d29db08547c" providerId="LiveId" clId="{A0296C73-8779-4DE5-9ECD-602E31FA3DCD}" dt="2024-02-12T05:09:43.759" v="4574" actId="20577"/>
          <ac:spMkLst>
            <pc:docMk/>
            <pc:sldMk cId="235175893" sldId="281"/>
            <ac:spMk id="42" creationId="{2F879EC9-6D16-4A3B-6DB8-24F9440F2684}"/>
          </ac:spMkLst>
        </pc:spChg>
        <pc:spChg chg="add del mod">
          <ac:chgData name="Desmond Delandro" userId="c7932d29db08547c" providerId="LiveId" clId="{A0296C73-8779-4DE5-9ECD-602E31FA3DCD}" dt="2024-02-12T04:25:07.286" v="4419" actId="478"/>
          <ac:spMkLst>
            <pc:docMk/>
            <pc:sldMk cId="235175893" sldId="281"/>
            <ac:spMk id="43" creationId="{4B671DF2-A378-D32F-0086-A48B094593A4}"/>
          </ac:spMkLst>
        </pc:spChg>
        <pc:spChg chg="add mod">
          <ac:chgData name="Desmond Delandro" userId="c7932d29db08547c" providerId="LiveId" clId="{A0296C73-8779-4DE5-9ECD-602E31FA3DCD}" dt="2024-02-11T23:44:26.264" v="2345" actId="571"/>
          <ac:spMkLst>
            <pc:docMk/>
            <pc:sldMk cId="235175893" sldId="281"/>
            <ac:spMk id="59" creationId="{0A194FE5-9234-C04C-1DF6-9C6807A22422}"/>
          </ac:spMkLst>
        </pc:spChg>
        <pc:spChg chg="add del mod">
          <ac:chgData name="Desmond Delandro" userId="c7932d29db08547c" providerId="LiveId" clId="{A0296C73-8779-4DE5-9ECD-602E31FA3DCD}" dt="2024-02-12T03:55:27.877" v="2386" actId="478"/>
          <ac:spMkLst>
            <pc:docMk/>
            <pc:sldMk cId="235175893" sldId="281"/>
            <ac:spMk id="83" creationId="{D22F3C77-A412-4CB8-320E-CA9BC49B11F5}"/>
          </ac:spMkLst>
        </pc:spChg>
        <pc:spChg chg="add mod">
          <ac:chgData name="Desmond Delandro" userId="c7932d29db08547c" providerId="LiveId" clId="{A0296C73-8779-4DE5-9ECD-602E31FA3DCD}" dt="2024-02-12T04:01:10.050" v="2457" actId="1076"/>
          <ac:spMkLst>
            <pc:docMk/>
            <pc:sldMk cId="235175893" sldId="281"/>
            <ac:spMk id="84" creationId="{26FB1E3A-6E52-6C86-E029-FC9FC2EEB65E}"/>
          </ac:spMkLst>
        </pc:spChg>
        <pc:spChg chg="add mod">
          <ac:chgData name="Desmond Delandro" userId="c7932d29db08547c" providerId="LiveId" clId="{A0296C73-8779-4DE5-9ECD-602E31FA3DCD}" dt="2024-02-12T14:27:04.794" v="5458" actId="14100"/>
          <ac:spMkLst>
            <pc:docMk/>
            <pc:sldMk cId="235175893" sldId="281"/>
            <ac:spMk id="85" creationId="{BF14F396-5F14-50B0-6691-F1BE0D2735BB}"/>
          </ac:spMkLst>
        </pc:spChg>
        <pc:spChg chg="add mod">
          <ac:chgData name="Desmond Delandro" userId="c7932d29db08547c" providerId="LiveId" clId="{A0296C73-8779-4DE5-9ECD-602E31FA3DCD}" dt="2024-02-12T05:10:13.909" v="4587" actId="20577"/>
          <ac:spMkLst>
            <pc:docMk/>
            <pc:sldMk cId="235175893" sldId="281"/>
            <ac:spMk id="86" creationId="{C1EAA94C-132F-F4A1-1E5D-8774A770D22F}"/>
          </ac:spMkLst>
        </pc:spChg>
        <pc:spChg chg="add mod">
          <ac:chgData name="Desmond Delandro" userId="c7932d29db08547c" providerId="LiveId" clId="{A0296C73-8779-4DE5-9ECD-602E31FA3DCD}" dt="2024-02-12T05:10:06.573" v="4581" actId="20577"/>
          <ac:spMkLst>
            <pc:docMk/>
            <pc:sldMk cId="235175893" sldId="281"/>
            <ac:spMk id="87" creationId="{F556C464-7ED2-392E-6368-5EEA5E6601C8}"/>
          </ac:spMkLst>
        </pc:spChg>
        <pc:spChg chg="add mod">
          <ac:chgData name="Desmond Delandro" userId="c7932d29db08547c" providerId="LiveId" clId="{A0296C73-8779-4DE5-9ECD-602E31FA3DCD}" dt="2024-02-12T04:25:41.593" v="4423" actId="1076"/>
          <ac:spMkLst>
            <pc:docMk/>
            <pc:sldMk cId="235175893" sldId="281"/>
            <ac:spMk id="88" creationId="{E8CC1FAE-D919-F90D-B22E-8698E3E777A6}"/>
          </ac:spMkLst>
        </pc:spChg>
        <pc:spChg chg="add mod">
          <ac:chgData name="Desmond Delandro" userId="c7932d29db08547c" providerId="LiveId" clId="{A0296C73-8779-4DE5-9ECD-602E31FA3DCD}" dt="2024-02-12T05:08:48.430" v="4558" actId="20577"/>
          <ac:spMkLst>
            <pc:docMk/>
            <pc:sldMk cId="235175893" sldId="281"/>
            <ac:spMk id="90" creationId="{B138CA3B-D58D-9AF0-F506-AC2E1B761777}"/>
          </ac:spMkLst>
        </pc:spChg>
        <pc:grpChg chg="add mod">
          <ac:chgData name="Desmond Delandro" userId="c7932d29db08547c" providerId="LiveId" clId="{A0296C73-8779-4DE5-9ECD-602E31FA3DCD}" dt="2024-02-11T23:45:44.446" v="2359" actId="164"/>
          <ac:grpSpMkLst>
            <pc:docMk/>
            <pc:sldMk cId="235175893" sldId="281"/>
            <ac:grpSpMk id="67" creationId="{AC063A80-5C89-C946-19A3-DF05529473CF}"/>
          </ac:grpSpMkLst>
        </pc:grpChg>
        <pc:grpChg chg="add mod">
          <ac:chgData name="Desmond Delandro" userId="c7932d29db08547c" providerId="LiveId" clId="{A0296C73-8779-4DE5-9ECD-602E31FA3DCD}" dt="2024-02-11T23:46:17.008" v="2378" actId="1038"/>
          <ac:grpSpMkLst>
            <pc:docMk/>
            <pc:sldMk cId="235175893" sldId="281"/>
            <ac:grpSpMk id="68" creationId="{EC254DBF-2BBA-2A76-BF34-A37C03C4A4CD}"/>
          </ac:grpSpMkLst>
        </pc:grpChg>
        <pc:grpChg chg="add del mod">
          <ac:chgData name="Desmond Delandro" userId="c7932d29db08547c" providerId="LiveId" clId="{A0296C73-8779-4DE5-9ECD-602E31FA3DCD}" dt="2024-02-12T04:24:57.907" v="4418" actId="165"/>
          <ac:grpSpMkLst>
            <pc:docMk/>
            <pc:sldMk cId="235175893" sldId="281"/>
            <ac:grpSpMk id="76" creationId="{E8302F07-E197-8C5F-6973-85EDCB7A891E}"/>
          </ac:grpSpMkLst>
        </pc:grpChg>
        <pc:cxnChg chg="add del mod">
          <ac:chgData name="Desmond Delandro" userId="c7932d29db08547c" providerId="LiveId" clId="{A0296C73-8779-4DE5-9ECD-602E31FA3DCD}" dt="2024-02-11T23:30:53.222" v="1991" actId="478"/>
          <ac:cxnSpMkLst>
            <pc:docMk/>
            <pc:sldMk cId="235175893" sldId="281"/>
            <ac:cxnSpMk id="13" creationId="{BC1A83A1-964F-4996-5A16-3E0B262A9326}"/>
          </ac:cxnSpMkLst>
        </pc:cxnChg>
        <pc:cxnChg chg="add mod">
          <ac:chgData name="Desmond Delandro" userId="c7932d29db08547c" providerId="LiveId" clId="{A0296C73-8779-4DE5-9ECD-602E31FA3DCD}" dt="2024-02-11T23:45:44.446" v="2359" actId="164"/>
          <ac:cxnSpMkLst>
            <pc:docMk/>
            <pc:sldMk cId="235175893" sldId="281"/>
            <ac:cxnSpMk id="19" creationId="{7ECE0D98-8CB7-A926-4373-63D89D103D20}"/>
          </ac:cxnSpMkLst>
        </pc:cxnChg>
        <pc:cxnChg chg="add del mod">
          <ac:chgData name="Desmond Delandro" userId="c7932d29db08547c" providerId="LiveId" clId="{A0296C73-8779-4DE5-9ECD-602E31FA3DCD}" dt="2024-02-11T23:42:23.307" v="2323" actId="478"/>
          <ac:cxnSpMkLst>
            <pc:docMk/>
            <pc:sldMk cId="235175893" sldId="281"/>
            <ac:cxnSpMk id="20" creationId="{1296F232-CBD5-13F5-005B-D5085EB2CEB6}"/>
          </ac:cxnSpMkLst>
        </pc:cxnChg>
        <pc:cxnChg chg="add del mod">
          <ac:chgData name="Desmond Delandro" userId="c7932d29db08547c" providerId="LiveId" clId="{A0296C73-8779-4DE5-9ECD-602E31FA3DCD}" dt="2024-02-11T23:42:43.453" v="2327" actId="478"/>
          <ac:cxnSpMkLst>
            <pc:docMk/>
            <pc:sldMk cId="235175893" sldId="281"/>
            <ac:cxnSpMk id="21" creationId="{D2AA68ED-A2A4-27C2-A0B9-10EC8931AA4E}"/>
          </ac:cxnSpMkLst>
        </pc:cxnChg>
        <pc:cxnChg chg="add del">
          <ac:chgData name="Desmond Delandro" userId="c7932d29db08547c" providerId="LiveId" clId="{A0296C73-8779-4DE5-9ECD-602E31FA3DCD}" dt="2024-02-11T23:40:36.792" v="2319" actId="11529"/>
          <ac:cxnSpMkLst>
            <pc:docMk/>
            <pc:sldMk cId="235175893" sldId="281"/>
            <ac:cxnSpMk id="45" creationId="{3FB704C3-07B6-C893-AD88-943617246846}"/>
          </ac:cxnSpMkLst>
        </pc:cxnChg>
        <pc:cxnChg chg="add del">
          <ac:chgData name="Desmond Delandro" userId="c7932d29db08547c" providerId="LiveId" clId="{A0296C73-8779-4DE5-9ECD-602E31FA3DCD}" dt="2024-02-11T23:42:19.188" v="2322" actId="478"/>
          <ac:cxnSpMkLst>
            <pc:docMk/>
            <pc:sldMk cId="235175893" sldId="281"/>
            <ac:cxnSpMk id="47" creationId="{4BA732AE-8B1C-55AB-3D89-7625808614E8}"/>
          </ac:cxnSpMkLst>
        </pc:cxnChg>
        <pc:cxnChg chg="add del mod">
          <ac:chgData name="Desmond Delandro" userId="c7932d29db08547c" providerId="LiveId" clId="{A0296C73-8779-4DE5-9ECD-602E31FA3DCD}" dt="2024-02-11T23:45:53.234" v="2361" actId="478"/>
          <ac:cxnSpMkLst>
            <pc:docMk/>
            <pc:sldMk cId="235175893" sldId="281"/>
            <ac:cxnSpMk id="48" creationId="{7B69EFEE-C4C3-C466-E3E1-400166AE6E32}"/>
          </ac:cxnSpMkLst>
        </pc:cxnChg>
        <pc:cxnChg chg="add del mod">
          <ac:chgData name="Desmond Delandro" userId="c7932d29db08547c" providerId="LiveId" clId="{A0296C73-8779-4DE5-9ECD-602E31FA3DCD}" dt="2024-02-11T23:45:59.718" v="2364" actId="478"/>
          <ac:cxnSpMkLst>
            <pc:docMk/>
            <pc:sldMk cId="235175893" sldId="281"/>
            <ac:cxnSpMk id="49" creationId="{FF8962DE-6A34-E33F-B47A-1454C36B6FC0}"/>
          </ac:cxnSpMkLst>
        </pc:cxnChg>
        <pc:cxnChg chg="add del mod">
          <ac:chgData name="Desmond Delandro" userId="c7932d29db08547c" providerId="LiveId" clId="{A0296C73-8779-4DE5-9ECD-602E31FA3DCD}" dt="2024-02-11T23:43:44.523" v="2336" actId="478"/>
          <ac:cxnSpMkLst>
            <pc:docMk/>
            <pc:sldMk cId="235175893" sldId="281"/>
            <ac:cxnSpMk id="54" creationId="{982D2C75-3199-5F00-0B59-AA014D0BA1BF}"/>
          </ac:cxnSpMkLst>
        </pc:cxnChg>
        <pc:cxnChg chg="add mod">
          <ac:chgData name="Desmond Delandro" userId="c7932d29db08547c" providerId="LiveId" clId="{A0296C73-8779-4DE5-9ECD-602E31FA3DCD}" dt="2024-02-11T23:45:44.446" v="2359" actId="164"/>
          <ac:cxnSpMkLst>
            <pc:docMk/>
            <pc:sldMk cId="235175893" sldId="281"/>
            <ac:cxnSpMk id="56" creationId="{32270FB3-76EF-2415-552F-5D26F21141FA}"/>
          </ac:cxnSpMkLst>
        </pc:cxnChg>
        <pc:cxnChg chg="add mod">
          <ac:chgData name="Desmond Delandro" userId="c7932d29db08547c" providerId="LiveId" clId="{A0296C73-8779-4DE5-9ECD-602E31FA3DCD}" dt="2024-02-11T23:45:44.446" v="2359" actId="164"/>
          <ac:cxnSpMkLst>
            <pc:docMk/>
            <pc:sldMk cId="235175893" sldId="281"/>
            <ac:cxnSpMk id="57" creationId="{AE8FFD6F-32E8-53D7-0E25-7C1DF01138A9}"/>
          </ac:cxnSpMkLst>
        </pc:cxnChg>
        <pc:cxnChg chg="add mod">
          <ac:chgData name="Desmond Delandro" userId="c7932d29db08547c" providerId="LiveId" clId="{A0296C73-8779-4DE5-9ECD-602E31FA3DCD}" dt="2024-02-11T23:45:44.446" v="2359" actId="164"/>
          <ac:cxnSpMkLst>
            <pc:docMk/>
            <pc:sldMk cId="235175893" sldId="281"/>
            <ac:cxnSpMk id="58" creationId="{9FCFC3E1-4A0E-D173-8D77-4F6CBAC79B4B}"/>
          </ac:cxnSpMkLst>
        </pc:cxnChg>
        <pc:cxnChg chg="add mod">
          <ac:chgData name="Desmond Delandro" userId="c7932d29db08547c" providerId="LiveId" clId="{A0296C73-8779-4DE5-9ECD-602E31FA3DCD}" dt="2024-02-11T23:44:26.264" v="2345" actId="571"/>
          <ac:cxnSpMkLst>
            <pc:docMk/>
            <pc:sldMk cId="235175893" sldId="281"/>
            <ac:cxnSpMk id="60" creationId="{EFB53389-0087-044F-BF14-DF396B9CA829}"/>
          </ac:cxnSpMkLst>
        </pc:cxnChg>
        <pc:cxnChg chg="add mod">
          <ac:chgData name="Desmond Delandro" userId="c7932d29db08547c" providerId="LiveId" clId="{A0296C73-8779-4DE5-9ECD-602E31FA3DCD}" dt="2024-02-11T23:45:44.446" v="2359" actId="164"/>
          <ac:cxnSpMkLst>
            <pc:docMk/>
            <pc:sldMk cId="235175893" sldId="281"/>
            <ac:cxnSpMk id="61" creationId="{2C04E50E-AD29-6A3B-DA89-FAA919154178}"/>
          </ac:cxnSpMkLst>
        </pc:cxnChg>
        <pc:cxnChg chg="add mod">
          <ac:chgData name="Desmond Delandro" userId="c7932d29db08547c" providerId="LiveId" clId="{A0296C73-8779-4DE5-9ECD-602E31FA3DCD}" dt="2024-02-11T23:45:44.446" v="2359" actId="164"/>
          <ac:cxnSpMkLst>
            <pc:docMk/>
            <pc:sldMk cId="235175893" sldId="281"/>
            <ac:cxnSpMk id="62" creationId="{4D69CB27-A991-0C4A-A697-8E95DD52C0BB}"/>
          </ac:cxnSpMkLst>
        </pc:cxnChg>
        <pc:cxnChg chg="add del mod">
          <ac:chgData name="Desmond Delandro" userId="c7932d29db08547c" providerId="LiveId" clId="{A0296C73-8779-4DE5-9ECD-602E31FA3DCD}" dt="2024-02-11T23:45:56.981" v="2362" actId="478"/>
          <ac:cxnSpMkLst>
            <pc:docMk/>
            <pc:sldMk cId="235175893" sldId="281"/>
            <ac:cxnSpMk id="63" creationId="{A2E2A62C-8620-5DA2-52AC-795CD65E83BD}"/>
          </ac:cxnSpMkLst>
        </pc:cxnChg>
        <pc:cxnChg chg="add del mod">
          <ac:chgData name="Desmond Delandro" userId="c7932d29db08547c" providerId="LiveId" clId="{A0296C73-8779-4DE5-9ECD-602E31FA3DCD}" dt="2024-02-11T23:45:56.981" v="2362" actId="478"/>
          <ac:cxnSpMkLst>
            <pc:docMk/>
            <pc:sldMk cId="235175893" sldId="281"/>
            <ac:cxnSpMk id="64" creationId="{7C6976FA-5CBF-A10A-2B86-85D6F5547131}"/>
          </ac:cxnSpMkLst>
        </pc:cxnChg>
        <pc:cxnChg chg="add del mod">
          <ac:chgData name="Desmond Delandro" userId="c7932d29db08547c" providerId="LiveId" clId="{A0296C73-8779-4DE5-9ECD-602E31FA3DCD}" dt="2024-02-11T23:45:56.981" v="2362" actId="478"/>
          <ac:cxnSpMkLst>
            <pc:docMk/>
            <pc:sldMk cId="235175893" sldId="281"/>
            <ac:cxnSpMk id="65" creationId="{F7E92CAE-0643-DB21-95CF-235E6BA4F856}"/>
          </ac:cxnSpMkLst>
        </pc:cxnChg>
        <pc:cxnChg chg="add del mod">
          <ac:chgData name="Desmond Delandro" userId="c7932d29db08547c" providerId="LiveId" clId="{A0296C73-8779-4DE5-9ECD-602E31FA3DCD}" dt="2024-02-11T23:45:56.981" v="2362" actId="478"/>
          <ac:cxnSpMkLst>
            <pc:docMk/>
            <pc:sldMk cId="235175893" sldId="281"/>
            <ac:cxnSpMk id="66" creationId="{B6AE6CA8-5AA2-82F9-D725-97136BE21C2F}"/>
          </ac:cxnSpMkLst>
        </pc:cxnChg>
        <pc:cxnChg chg="mod">
          <ac:chgData name="Desmond Delandro" userId="c7932d29db08547c" providerId="LiveId" clId="{A0296C73-8779-4DE5-9ECD-602E31FA3DCD}" dt="2024-02-11T23:45:49.116" v="2360"/>
          <ac:cxnSpMkLst>
            <pc:docMk/>
            <pc:sldMk cId="235175893" sldId="281"/>
            <ac:cxnSpMk id="69" creationId="{C0DD96F7-36DA-4FB0-D68B-E3798DCA0570}"/>
          </ac:cxnSpMkLst>
        </pc:cxnChg>
        <pc:cxnChg chg="mod">
          <ac:chgData name="Desmond Delandro" userId="c7932d29db08547c" providerId="LiveId" clId="{A0296C73-8779-4DE5-9ECD-602E31FA3DCD}" dt="2024-02-11T23:45:49.116" v="2360"/>
          <ac:cxnSpMkLst>
            <pc:docMk/>
            <pc:sldMk cId="235175893" sldId="281"/>
            <ac:cxnSpMk id="70" creationId="{0FED85ED-5221-BB90-8F45-2CEE3AAB9944}"/>
          </ac:cxnSpMkLst>
        </pc:cxnChg>
        <pc:cxnChg chg="mod">
          <ac:chgData name="Desmond Delandro" userId="c7932d29db08547c" providerId="LiveId" clId="{A0296C73-8779-4DE5-9ECD-602E31FA3DCD}" dt="2024-02-11T23:45:49.116" v="2360"/>
          <ac:cxnSpMkLst>
            <pc:docMk/>
            <pc:sldMk cId="235175893" sldId="281"/>
            <ac:cxnSpMk id="71" creationId="{5325C476-F553-BC3C-5895-1213A65647FB}"/>
          </ac:cxnSpMkLst>
        </pc:cxnChg>
        <pc:cxnChg chg="mod">
          <ac:chgData name="Desmond Delandro" userId="c7932d29db08547c" providerId="LiveId" clId="{A0296C73-8779-4DE5-9ECD-602E31FA3DCD}" dt="2024-02-11T23:45:49.116" v="2360"/>
          <ac:cxnSpMkLst>
            <pc:docMk/>
            <pc:sldMk cId="235175893" sldId="281"/>
            <ac:cxnSpMk id="72" creationId="{393AC3B4-50F2-85F7-B36C-2C3D1A647E84}"/>
          </ac:cxnSpMkLst>
        </pc:cxnChg>
        <pc:cxnChg chg="mod">
          <ac:chgData name="Desmond Delandro" userId="c7932d29db08547c" providerId="LiveId" clId="{A0296C73-8779-4DE5-9ECD-602E31FA3DCD}" dt="2024-02-11T23:45:49.116" v="2360"/>
          <ac:cxnSpMkLst>
            <pc:docMk/>
            <pc:sldMk cId="235175893" sldId="281"/>
            <ac:cxnSpMk id="73" creationId="{22C91FB4-9D69-6FFE-8E3F-A700FC0E64F0}"/>
          </ac:cxnSpMkLst>
        </pc:cxnChg>
        <pc:cxnChg chg="mod">
          <ac:chgData name="Desmond Delandro" userId="c7932d29db08547c" providerId="LiveId" clId="{A0296C73-8779-4DE5-9ECD-602E31FA3DCD}" dt="2024-02-11T23:45:49.116" v="2360"/>
          <ac:cxnSpMkLst>
            <pc:docMk/>
            <pc:sldMk cId="235175893" sldId="281"/>
            <ac:cxnSpMk id="74" creationId="{C991B03B-FCD2-3662-E750-608F31B6137B}"/>
          </ac:cxnSpMkLst>
        </pc:cxnChg>
        <pc:cxnChg chg="add del mod">
          <ac:chgData name="Desmond Delandro" userId="c7932d29db08547c" providerId="LiveId" clId="{A0296C73-8779-4DE5-9ECD-602E31FA3DCD}" dt="2024-02-11T23:46:23.698" v="2380" actId="478"/>
          <ac:cxnSpMkLst>
            <pc:docMk/>
            <pc:sldMk cId="235175893" sldId="281"/>
            <ac:cxnSpMk id="75" creationId="{B925DD4A-F2BE-A554-639F-651FA3C05B63}"/>
          </ac:cxnSpMkLst>
        </pc:cxnChg>
        <pc:cxnChg chg="mod topLvl">
          <ac:chgData name="Desmond Delandro" userId="c7932d29db08547c" providerId="LiveId" clId="{A0296C73-8779-4DE5-9ECD-602E31FA3DCD}" dt="2024-02-12T04:25:27.656" v="4421" actId="14100"/>
          <ac:cxnSpMkLst>
            <pc:docMk/>
            <pc:sldMk cId="235175893" sldId="281"/>
            <ac:cxnSpMk id="77" creationId="{77DDCDE0-340D-88D9-D222-46AB6444D06D}"/>
          </ac:cxnSpMkLst>
        </pc:cxnChg>
        <pc:cxnChg chg="del mod topLvl">
          <ac:chgData name="Desmond Delandro" userId="c7932d29db08547c" providerId="LiveId" clId="{A0296C73-8779-4DE5-9ECD-602E31FA3DCD}" dt="2024-02-12T04:25:10.458" v="4420" actId="478"/>
          <ac:cxnSpMkLst>
            <pc:docMk/>
            <pc:sldMk cId="235175893" sldId="281"/>
            <ac:cxnSpMk id="78" creationId="{66A5AEC9-8DCD-E4C8-B10B-5FADB9244DDD}"/>
          </ac:cxnSpMkLst>
        </pc:cxnChg>
        <pc:cxnChg chg="mod topLvl">
          <ac:chgData name="Desmond Delandro" userId="c7932d29db08547c" providerId="LiveId" clId="{A0296C73-8779-4DE5-9ECD-602E31FA3DCD}" dt="2024-02-12T04:25:32.700" v="4422" actId="1035"/>
          <ac:cxnSpMkLst>
            <pc:docMk/>
            <pc:sldMk cId="235175893" sldId="281"/>
            <ac:cxnSpMk id="79" creationId="{BC9E2854-FCCD-F15D-AEE1-98CC1946CA9E}"/>
          </ac:cxnSpMkLst>
        </pc:cxnChg>
        <pc:cxnChg chg="mod topLvl">
          <ac:chgData name="Desmond Delandro" userId="c7932d29db08547c" providerId="LiveId" clId="{A0296C73-8779-4DE5-9ECD-602E31FA3DCD}" dt="2024-02-12T04:24:57.907" v="4418" actId="165"/>
          <ac:cxnSpMkLst>
            <pc:docMk/>
            <pc:sldMk cId="235175893" sldId="281"/>
            <ac:cxnSpMk id="80" creationId="{B396D2CC-012B-0439-A600-19CEB758077A}"/>
          </ac:cxnSpMkLst>
        </pc:cxnChg>
        <pc:cxnChg chg="mod topLvl">
          <ac:chgData name="Desmond Delandro" userId="c7932d29db08547c" providerId="LiveId" clId="{A0296C73-8779-4DE5-9ECD-602E31FA3DCD}" dt="2024-02-12T04:24:57.907" v="4418" actId="165"/>
          <ac:cxnSpMkLst>
            <pc:docMk/>
            <pc:sldMk cId="235175893" sldId="281"/>
            <ac:cxnSpMk id="81" creationId="{554EE7E8-355A-EFA7-2CD2-3B2954789319}"/>
          </ac:cxnSpMkLst>
        </pc:cxnChg>
        <pc:cxnChg chg="mod topLvl">
          <ac:chgData name="Desmond Delandro" userId="c7932d29db08547c" providerId="LiveId" clId="{A0296C73-8779-4DE5-9ECD-602E31FA3DCD}" dt="2024-02-12T04:24:57.907" v="4418" actId="165"/>
          <ac:cxnSpMkLst>
            <pc:docMk/>
            <pc:sldMk cId="235175893" sldId="281"/>
            <ac:cxnSpMk id="82" creationId="{780D2196-A8AD-329B-3410-AA4DD87506C2}"/>
          </ac:cxnSpMkLst>
        </pc:cxnChg>
      </pc:sldChg>
      <pc:sldChg chg="new del">
        <pc:chgData name="Desmond Delandro" userId="c7932d29db08547c" providerId="LiveId" clId="{A0296C73-8779-4DE5-9ECD-602E31FA3DCD}" dt="2024-02-12T05:22:49.433" v="4604" actId="47"/>
        <pc:sldMkLst>
          <pc:docMk/>
          <pc:sldMk cId="2658501780" sldId="282"/>
        </pc:sldMkLst>
      </pc:sldChg>
      <pc:sldChg chg="addSp delSp modSp add mod ord">
        <pc:chgData name="Desmond Delandro" userId="c7932d29db08547c" providerId="LiveId" clId="{A0296C73-8779-4DE5-9ECD-602E31FA3DCD}" dt="2024-02-14T00:43:09.890" v="6953" actId="20577"/>
        <pc:sldMkLst>
          <pc:docMk/>
          <pc:sldMk cId="2092820756" sldId="283"/>
        </pc:sldMkLst>
        <pc:spChg chg="mod">
          <ac:chgData name="Desmond Delandro" userId="c7932d29db08547c" providerId="LiveId" clId="{A0296C73-8779-4DE5-9ECD-602E31FA3DCD}" dt="2024-02-14T00:43:09.890" v="6953" actId="20577"/>
          <ac:spMkLst>
            <pc:docMk/>
            <pc:sldMk cId="2092820756" sldId="283"/>
            <ac:spMk id="2" creationId="{260723D2-B3CB-57DF-1841-4E8C2A62CBA0}"/>
          </ac:spMkLst>
        </pc:spChg>
        <pc:spChg chg="add mod">
          <ac:chgData name="Desmond Delandro" userId="c7932d29db08547c" providerId="LiveId" clId="{A0296C73-8779-4DE5-9ECD-602E31FA3DCD}" dt="2024-02-14T00:33:22.513" v="6759" actId="1076"/>
          <ac:spMkLst>
            <pc:docMk/>
            <pc:sldMk cId="2092820756" sldId="283"/>
            <ac:spMk id="3" creationId="{D7D8546E-2A38-A968-3CD3-AE9230CDBE82}"/>
          </ac:spMkLst>
        </pc:spChg>
        <pc:spChg chg="del">
          <ac:chgData name="Desmond Delandro" userId="c7932d29db08547c" providerId="LiveId" clId="{A0296C73-8779-4DE5-9ECD-602E31FA3DCD}" dt="2024-02-12T05:23:02.552" v="4605" actId="478"/>
          <ac:spMkLst>
            <pc:docMk/>
            <pc:sldMk cId="2092820756" sldId="283"/>
            <ac:spMk id="6" creationId="{1DD39C93-C8DE-F3AE-21C1-D0338D349439}"/>
          </ac:spMkLst>
        </pc:spChg>
        <pc:spChg chg="del">
          <ac:chgData name="Desmond Delandro" userId="c7932d29db08547c" providerId="LiveId" clId="{A0296C73-8779-4DE5-9ECD-602E31FA3DCD}" dt="2024-02-12T05:23:02.552" v="4605" actId="478"/>
          <ac:spMkLst>
            <pc:docMk/>
            <pc:sldMk cId="2092820756" sldId="283"/>
            <ac:spMk id="7" creationId="{6925049B-2B56-29E5-3B85-E5FA5BD0D11C}"/>
          </ac:spMkLst>
        </pc:spChg>
        <pc:spChg chg="del">
          <ac:chgData name="Desmond Delandro" userId="c7932d29db08547c" providerId="LiveId" clId="{A0296C73-8779-4DE5-9ECD-602E31FA3DCD}" dt="2024-02-12T05:23:02.552" v="4605" actId="478"/>
          <ac:spMkLst>
            <pc:docMk/>
            <pc:sldMk cId="2092820756" sldId="283"/>
            <ac:spMk id="8" creationId="{EEC72F61-50E5-3856-707C-2C73A8EA9041}"/>
          </ac:spMkLst>
        </pc:spChg>
        <pc:spChg chg="add mod">
          <ac:chgData name="Desmond Delandro" userId="c7932d29db08547c" providerId="LiveId" clId="{A0296C73-8779-4DE5-9ECD-602E31FA3DCD}" dt="2024-02-12T06:35:45.097" v="5419" actId="255"/>
          <ac:spMkLst>
            <pc:docMk/>
            <pc:sldMk cId="2092820756" sldId="283"/>
            <ac:spMk id="12" creationId="{7C8E6F37-60ED-269A-523F-A38FE0402791}"/>
          </ac:spMkLst>
        </pc:spChg>
        <pc:spChg chg="add del mod">
          <ac:chgData name="Desmond Delandro" userId="c7932d29db08547c" providerId="LiveId" clId="{A0296C73-8779-4DE5-9ECD-602E31FA3DCD}" dt="2024-02-12T05:39:50.677" v="4995"/>
          <ac:spMkLst>
            <pc:docMk/>
            <pc:sldMk cId="2092820756" sldId="283"/>
            <ac:spMk id="13" creationId="{8BCD782E-3E00-D282-01F9-35FCB7D50CA8}"/>
          </ac:spMkLst>
        </pc:spChg>
        <pc:spChg chg="add mod">
          <ac:chgData name="Desmond Delandro" userId="c7932d29db08547c" providerId="LiveId" clId="{A0296C73-8779-4DE5-9ECD-602E31FA3DCD}" dt="2024-02-12T06:36:09.558" v="5422" actId="1035"/>
          <ac:spMkLst>
            <pc:docMk/>
            <pc:sldMk cId="2092820756" sldId="283"/>
            <ac:spMk id="14" creationId="{1D7380E8-BB3C-7425-C245-70E58A785ACC}"/>
          </ac:spMkLst>
        </pc:spChg>
        <pc:spChg chg="del">
          <ac:chgData name="Desmond Delandro" userId="c7932d29db08547c" providerId="LiveId" clId="{A0296C73-8779-4DE5-9ECD-602E31FA3DCD}" dt="2024-02-12T05:23:02.552" v="4605" actId="478"/>
          <ac:spMkLst>
            <pc:docMk/>
            <pc:sldMk cId="2092820756" sldId="283"/>
            <ac:spMk id="15" creationId="{25534D7E-FC8D-F7F3-BEDA-839D58513C0B}"/>
          </ac:spMkLst>
        </pc:spChg>
        <pc:spChg chg="add mod">
          <ac:chgData name="Desmond Delandro" userId="c7932d29db08547c" providerId="LiveId" clId="{A0296C73-8779-4DE5-9ECD-602E31FA3DCD}" dt="2024-02-12T06:36:25.428" v="5430" actId="1035"/>
          <ac:spMkLst>
            <pc:docMk/>
            <pc:sldMk cId="2092820756" sldId="283"/>
            <ac:spMk id="16" creationId="{1CD5BD39-25E9-D182-EA1C-88982AC0446F}"/>
          </ac:spMkLst>
        </pc:spChg>
        <pc:spChg chg="del">
          <ac:chgData name="Desmond Delandro" userId="c7932d29db08547c" providerId="LiveId" clId="{A0296C73-8779-4DE5-9ECD-602E31FA3DCD}" dt="2024-02-12T05:23:02.552" v="4605" actId="478"/>
          <ac:spMkLst>
            <pc:docMk/>
            <pc:sldMk cId="2092820756" sldId="283"/>
            <ac:spMk id="17" creationId="{85729DE7-BF34-21FD-4626-496952AEC2F0}"/>
          </ac:spMkLst>
        </pc:spChg>
        <pc:spChg chg="add mod">
          <ac:chgData name="Desmond Delandro" userId="c7932d29db08547c" providerId="LiveId" clId="{A0296C73-8779-4DE5-9ECD-602E31FA3DCD}" dt="2024-02-12T06:36:18.365" v="5427" actId="1035"/>
          <ac:spMkLst>
            <pc:docMk/>
            <pc:sldMk cId="2092820756" sldId="283"/>
            <ac:spMk id="18" creationId="{530DB6CE-7E3F-80A5-937F-05A8BA917C73}"/>
          </ac:spMkLst>
        </pc:spChg>
        <pc:spChg chg="del">
          <ac:chgData name="Desmond Delandro" userId="c7932d29db08547c" providerId="LiveId" clId="{A0296C73-8779-4DE5-9ECD-602E31FA3DCD}" dt="2024-02-12T05:23:02.552" v="4605" actId="478"/>
          <ac:spMkLst>
            <pc:docMk/>
            <pc:sldMk cId="2092820756" sldId="283"/>
            <ac:spMk id="22" creationId="{06675AFE-11BC-F9A4-9D75-F20B9EF5E414}"/>
          </ac:spMkLst>
        </pc:spChg>
        <pc:spChg chg="add mod">
          <ac:chgData name="Desmond Delandro" userId="c7932d29db08547c" providerId="LiveId" clId="{A0296C73-8779-4DE5-9ECD-602E31FA3DCD}" dt="2024-02-12T06:35:20.039" v="5417" actId="164"/>
          <ac:spMkLst>
            <pc:docMk/>
            <pc:sldMk cId="2092820756" sldId="283"/>
            <ac:spMk id="23" creationId="{0F4351B7-2E6E-6FD6-6FFF-B111D3319EE1}"/>
          </ac:spMkLst>
        </pc:spChg>
        <pc:spChg chg="add mod">
          <ac:chgData name="Desmond Delandro" userId="c7932d29db08547c" providerId="LiveId" clId="{A0296C73-8779-4DE5-9ECD-602E31FA3DCD}" dt="2024-02-12T06:35:20.039" v="5417" actId="164"/>
          <ac:spMkLst>
            <pc:docMk/>
            <pc:sldMk cId="2092820756" sldId="283"/>
            <ac:spMk id="24" creationId="{F895E6CE-5F34-C769-6C2E-A89E3A32FFDD}"/>
          </ac:spMkLst>
        </pc:spChg>
        <pc:spChg chg="del">
          <ac:chgData name="Desmond Delandro" userId="c7932d29db08547c" providerId="LiveId" clId="{A0296C73-8779-4DE5-9ECD-602E31FA3DCD}" dt="2024-02-12T05:23:02.552" v="4605" actId="478"/>
          <ac:spMkLst>
            <pc:docMk/>
            <pc:sldMk cId="2092820756" sldId="283"/>
            <ac:spMk id="25" creationId="{E655EAC2-C417-5272-66AD-BA37DB57675E}"/>
          </ac:spMkLst>
        </pc:spChg>
        <pc:spChg chg="del">
          <ac:chgData name="Desmond Delandro" userId="c7932d29db08547c" providerId="LiveId" clId="{A0296C73-8779-4DE5-9ECD-602E31FA3DCD}" dt="2024-02-12T05:23:02.552" v="4605" actId="478"/>
          <ac:spMkLst>
            <pc:docMk/>
            <pc:sldMk cId="2092820756" sldId="283"/>
            <ac:spMk id="26" creationId="{13A38460-8446-AF7A-3080-997B3DBB4B88}"/>
          </ac:spMkLst>
        </pc:spChg>
        <pc:spChg chg="del">
          <ac:chgData name="Desmond Delandro" userId="c7932d29db08547c" providerId="LiveId" clId="{A0296C73-8779-4DE5-9ECD-602E31FA3DCD}" dt="2024-02-12T05:23:02.552" v="4605" actId="478"/>
          <ac:spMkLst>
            <pc:docMk/>
            <pc:sldMk cId="2092820756" sldId="283"/>
            <ac:spMk id="27" creationId="{D3CAB3E6-26BF-AC91-A62D-A68B9861DDEE}"/>
          </ac:spMkLst>
        </pc:spChg>
        <pc:spChg chg="del">
          <ac:chgData name="Desmond Delandro" userId="c7932d29db08547c" providerId="LiveId" clId="{A0296C73-8779-4DE5-9ECD-602E31FA3DCD}" dt="2024-02-12T05:23:02.552" v="4605" actId="478"/>
          <ac:spMkLst>
            <pc:docMk/>
            <pc:sldMk cId="2092820756" sldId="283"/>
            <ac:spMk id="28" creationId="{BC4811CB-5804-76A5-2FF4-FEE93100AE2E}"/>
          </ac:spMkLst>
        </pc:spChg>
        <pc:spChg chg="del">
          <ac:chgData name="Desmond Delandro" userId="c7932d29db08547c" providerId="LiveId" clId="{A0296C73-8779-4DE5-9ECD-602E31FA3DCD}" dt="2024-02-12T05:23:02.552" v="4605" actId="478"/>
          <ac:spMkLst>
            <pc:docMk/>
            <pc:sldMk cId="2092820756" sldId="283"/>
            <ac:spMk id="29" creationId="{BDD0850B-1598-1792-DD77-9A7C21BA061A}"/>
          </ac:spMkLst>
        </pc:spChg>
        <pc:spChg chg="del">
          <ac:chgData name="Desmond Delandro" userId="c7932d29db08547c" providerId="LiveId" clId="{A0296C73-8779-4DE5-9ECD-602E31FA3DCD}" dt="2024-02-12T05:23:02.552" v="4605" actId="478"/>
          <ac:spMkLst>
            <pc:docMk/>
            <pc:sldMk cId="2092820756" sldId="283"/>
            <ac:spMk id="30" creationId="{B226682A-C11B-A013-F273-8DF675360078}"/>
          </ac:spMkLst>
        </pc:spChg>
        <pc:spChg chg="del">
          <ac:chgData name="Desmond Delandro" userId="c7932d29db08547c" providerId="LiveId" clId="{A0296C73-8779-4DE5-9ECD-602E31FA3DCD}" dt="2024-02-12T05:23:02.552" v="4605" actId="478"/>
          <ac:spMkLst>
            <pc:docMk/>
            <pc:sldMk cId="2092820756" sldId="283"/>
            <ac:spMk id="31" creationId="{6AFEFB19-31E8-C696-9EDE-24A73C78E6D1}"/>
          </ac:spMkLst>
        </pc:spChg>
        <pc:spChg chg="del">
          <ac:chgData name="Desmond Delandro" userId="c7932d29db08547c" providerId="LiveId" clId="{A0296C73-8779-4DE5-9ECD-602E31FA3DCD}" dt="2024-02-12T05:23:02.552" v="4605" actId="478"/>
          <ac:spMkLst>
            <pc:docMk/>
            <pc:sldMk cId="2092820756" sldId="283"/>
            <ac:spMk id="32" creationId="{120B0D88-A076-0AF1-A85F-5DE18146A5A3}"/>
          </ac:spMkLst>
        </pc:spChg>
        <pc:spChg chg="del">
          <ac:chgData name="Desmond Delandro" userId="c7932d29db08547c" providerId="LiveId" clId="{A0296C73-8779-4DE5-9ECD-602E31FA3DCD}" dt="2024-02-12T05:23:02.552" v="4605" actId="478"/>
          <ac:spMkLst>
            <pc:docMk/>
            <pc:sldMk cId="2092820756" sldId="283"/>
            <ac:spMk id="33" creationId="{F7353EB3-F7C3-14E8-B2CD-715B77C82570}"/>
          </ac:spMkLst>
        </pc:spChg>
        <pc:spChg chg="add mod">
          <ac:chgData name="Desmond Delandro" userId="c7932d29db08547c" providerId="LiveId" clId="{A0296C73-8779-4DE5-9ECD-602E31FA3DCD}" dt="2024-02-12T06:35:20.039" v="5417" actId="164"/>
          <ac:spMkLst>
            <pc:docMk/>
            <pc:sldMk cId="2092820756" sldId="283"/>
            <ac:spMk id="34" creationId="{8CC99CF1-6339-BCB9-E15A-822B0F7C51B0}"/>
          </ac:spMkLst>
        </pc:spChg>
        <pc:spChg chg="del">
          <ac:chgData name="Desmond Delandro" userId="c7932d29db08547c" providerId="LiveId" clId="{A0296C73-8779-4DE5-9ECD-602E31FA3DCD}" dt="2024-02-12T05:23:02.552" v="4605" actId="478"/>
          <ac:spMkLst>
            <pc:docMk/>
            <pc:sldMk cId="2092820756" sldId="283"/>
            <ac:spMk id="39" creationId="{0E3853C7-2B3C-1BB4-AEBE-9A1F0FC8E673}"/>
          </ac:spMkLst>
        </pc:spChg>
        <pc:spChg chg="del">
          <ac:chgData name="Desmond Delandro" userId="c7932d29db08547c" providerId="LiveId" clId="{A0296C73-8779-4DE5-9ECD-602E31FA3DCD}" dt="2024-02-12T05:23:02.552" v="4605" actId="478"/>
          <ac:spMkLst>
            <pc:docMk/>
            <pc:sldMk cId="2092820756" sldId="283"/>
            <ac:spMk id="40" creationId="{96B2C631-8235-9A94-60E4-8A82C541FB74}"/>
          </ac:spMkLst>
        </pc:spChg>
        <pc:spChg chg="del">
          <ac:chgData name="Desmond Delandro" userId="c7932d29db08547c" providerId="LiveId" clId="{A0296C73-8779-4DE5-9ECD-602E31FA3DCD}" dt="2024-02-12T05:23:02.552" v="4605" actId="478"/>
          <ac:spMkLst>
            <pc:docMk/>
            <pc:sldMk cId="2092820756" sldId="283"/>
            <ac:spMk id="41" creationId="{50B2B535-4977-9915-B280-E178F2A8FD89}"/>
          </ac:spMkLst>
        </pc:spChg>
        <pc:spChg chg="del">
          <ac:chgData name="Desmond Delandro" userId="c7932d29db08547c" providerId="LiveId" clId="{A0296C73-8779-4DE5-9ECD-602E31FA3DCD}" dt="2024-02-12T05:23:02.552" v="4605" actId="478"/>
          <ac:spMkLst>
            <pc:docMk/>
            <pc:sldMk cId="2092820756" sldId="283"/>
            <ac:spMk id="42" creationId="{24F89355-8AB1-4AE4-3C7A-43BD0CFC20CA}"/>
          </ac:spMkLst>
        </pc:spChg>
        <pc:spChg chg="del">
          <ac:chgData name="Desmond Delandro" userId="c7932d29db08547c" providerId="LiveId" clId="{A0296C73-8779-4DE5-9ECD-602E31FA3DCD}" dt="2024-02-12T05:23:02.552" v="4605" actId="478"/>
          <ac:spMkLst>
            <pc:docMk/>
            <pc:sldMk cId="2092820756" sldId="283"/>
            <ac:spMk id="84" creationId="{C655C597-997B-D4CE-D585-AA5257F554F9}"/>
          </ac:spMkLst>
        </pc:spChg>
        <pc:spChg chg="del">
          <ac:chgData name="Desmond Delandro" userId="c7932d29db08547c" providerId="LiveId" clId="{A0296C73-8779-4DE5-9ECD-602E31FA3DCD}" dt="2024-02-12T05:23:02.552" v="4605" actId="478"/>
          <ac:spMkLst>
            <pc:docMk/>
            <pc:sldMk cId="2092820756" sldId="283"/>
            <ac:spMk id="85" creationId="{93ACC80D-DE1E-20BB-5D69-42E35F3152D1}"/>
          </ac:spMkLst>
        </pc:spChg>
        <pc:spChg chg="del">
          <ac:chgData name="Desmond Delandro" userId="c7932d29db08547c" providerId="LiveId" clId="{A0296C73-8779-4DE5-9ECD-602E31FA3DCD}" dt="2024-02-12T05:23:02.552" v="4605" actId="478"/>
          <ac:spMkLst>
            <pc:docMk/>
            <pc:sldMk cId="2092820756" sldId="283"/>
            <ac:spMk id="86" creationId="{3AE2202D-7036-C4C8-7BF2-52E864D52E4E}"/>
          </ac:spMkLst>
        </pc:spChg>
        <pc:spChg chg="del">
          <ac:chgData name="Desmond Delandro" userId="c7932d29db08547c" providerId="LiveId" clId="{A0296C73-8779-4DE5-9ECD-602E31FA3DCD}" dt="2024-02-12T05:23:02.552" v="4605" actId="478"/>
          <ac:spMkLst>
            <pc:docMk/>
            <pc:sldMk cId="2092820756" sldId="283"/>
            <ac:spMk id="87" creationId="{9A01B8AA-19BF-5C28-4E00-C7173A26B059}"/>
          </ac:spMkLst>
        </pc:spChg>
        <pc:spChg chg="del">
          <ac:chgData name="Desmond Delandro" userId="c7932d29db08547c" providerId="LiveId" clId="{A0296C73-8779-4DE5-9ECD-602E31FA3DCD}" dt="2024-02-12T05:23:02.552" v="4605" actId="478"/>
          <ac:spMkLst>
            <pc:docMk/>
            <pc:sldMk cId="2092820756" sldId="283"/>
            <ac:spMk id="88" creationId="{E46FF646-74B4-D688-D088-B5689D6214C9}"/>
          </ac:spMkLst>
        </pc:spChg>
        <pc:spChg chg="del">
          <ac:chgData name="Desmond Delandro" userId="c7932d29db08547c" providerId="LiveId" clId="{A0296C73-8779-4DE5-9ECD-602E31FA3DCD}" dt="2024-02-12T05:23:02.552" v="4605" actId="478"/>
          <ac:spMkLst>
            <pc:docMk/>
            <pc:sldMk cId="2092820756" sldId="283"/>
            <ac:spMk id="90" creationId="{00EB45E1-CB17-144C-8768-020547DD3F3B}"/>
          </ac:spMkLst>
        </pc:spChg>
        <pc:grpChg chg="add mod">
          <ac:chgData name="Desmond Delandro" userId="c7932d29db08547c" providerId="LiveId" clId="{A0296C73-8779-4DE5-9ECD-602E31FA3DCD}" dt="2024-02-12T05:43:06.835" v="5038" actId="1076"/>
          <ac:grpSpMkLst>
            <pc:docMk/>
            <pc:sldMk cId="2092820756" sldId="283"/>
            <ac:grpSpMk id="20" creationId="{6AA474BD-80D4-073C-3B24-4936A9E490CC}"/>
          </ac:grpSpMkLst>
        </pc:grpChg>
        <pc:grpChg chg="add mod">
          <ac:chgData name="Desmond Delandro" userId="c7932d29db08547c" providerId="LiveId" clId="{A0296C73-8779-4DE5-9ECD-602E31FA3DCD}" dt="2024-02-14T00:33:16.995" v="6757" actId="1076"/>
          <ac:grpSpMkLst>
            <pc:docMk/>
            <pc:sldMk cId="2092820756" sldId="283"/>
            <ac:grpSpMk id="35" creationId="{EC5861F1-2668-8EE6-948E-7828CAD3CB81}"/>
          </ac:grpSpMkLst>
        </pc:grpChg>
        <pc:grpChg chg="del">
          <ac:chgData name="Desmond Delandro" userId="c7932d29db08547c" providerId="LiveId" clId="{A0296C73-8779-4DE5-9ECD-602E31FA3DCD}" dt="2024-02-12T05:23:02.552" v="4605" actId="478"/>
          <ac:grpSpMkLst>
            <pc:docMk/>
            <pc:sldMk cId="2092820756" sldId="283"/>
            <ac:grpSpMk id="67" creationId="{4BC52C9B-AF4D-DF14-7CC6-FB426B54792E}"/>
          </ac:grpSpMkLst>
        </pc:grpChg>
        <pc:grpChg chg="del">
          <ac:chgData name="Desmond Delandro" userId="c7932d29db08547c" providerId="LiveId" clId="{A0296C73-8779-4DE5-9ECD-602E31FA3DCD}" dt="2024-02-12T05:23:02.552" v="4605" actId="478"/>
          <ac:grpSpMkLst>
            <pc:docMk/>
            <pc:sldMk cId="2092820756" sldId="283"/>
            <ac:grpSpMk id="68" creationId="{ADC19638-F60A-3BA1-E4DA-6395F6284414}"/>
          </ac:grpSpMkLst>
        </pc:grpChg>
        <pc:graphicFrameChg chg="add del mod modGraphic">
          <ac:chgData name="Desmond Delandro" userId="c7932d29db08547c" providerId="LiveId" clId="{A0296C73-8779-4DE5-9ECD-602E31FA3DCD}" dt="2024-02-12T05:29:55.153" v="4620" actId="478"/>
          <ac:graphicFrameMkLst>
            <pc:docMk/>
            <pc:sldMk cId="2092820756" sldId="283"/>
            <ac:graphicFrameMk id="5" creationId="{61902DDE-0225-5B13-79A5-B003287FC808}"/>
          </ac:graphicFrameMkLst>
        </pc:graphicFrameChg>
        <pc:graphicFrameChg chg="add del mod">
          <ac:chgData name="Desmond Delandro" userId="c7932d29db08547c" providerId="LiveId" clId="{A0296C73-8779-4DE5-9ECD-602E31FA3DCD}" dt="2024-02-12T05:30:20.502" v="4624" actId="478"/>
          <ac:graphicFrameMkLst>
            <pc:docMk/>
            <pc:sldMk cId="2092820756" sldId="283"/>
            <ac:graphicFrameMk id="9" creationId="{873245E7-0A54-B103-0C5C-ED1D3A9B25EF}"/>
          </ac:graphicFrameMkLst>
        </pc:graphicFrameChg>
        <pc:graphicFrameChg chg="add del mod">
          <ac:chgData name="Desmond Delandro" userId="c7932d29db08547c" providerId="LiveId" clId="{A0296C73-8779-4DE5-9ECD-602E31FA3DCD}" dt="2024-02-12T05:30:54.316" v="4629" actId="478"/>
          <ac:graphicFrameMkLst>
            <pc:docMk/>
            <pc:sldMk cId="2092820756" sldId="283"/>
            <ac:graphicFrameMk id="10" creationId="{80AA2CCF-C89D-4BAE-E151-A0675D6E58D5}"/>
          </ac:graphicFrameMkLst>
        </pc:graphicFrameChg>
        <pc:graphicFrameChg chg="add mod">
          <ac:chgData name="Desmond Delandro" userId="c7932d29db08547c" providerId="LiveId" clId="{A0296C73-8779-4DE5-9ECD-602E31FA3DCD}" dt="2024-02-14T00:37:13.822" v="6779"/>
          <ac:graphicFrameMkLst>
            <pc:docMk/>
            <pc:sldMk cId="2092820756" sldId="283"/>
            <ac:graphicFrameMk id="11" creationId="{82874393-0701-9273-6C18-4CD94FCDA791}"/>
          </ac:graphicFrameMkLst>
        </pc:graphicFrameChg>
        <pc:graphicFrameChg chg="add del mod modGraphic">
          <ac:chgData name="Desmond Delandro" userId="c7932d29db08547c" providerId="LiveId" clId="{A0296C73-8779-4DE5-9ECD-602E31FA3DCD}" dt="2024-02-12T06:31:45.208" v="5360" actId="478"/>
          <ac:graphicFrameMkLst>
            <pc:docMk/>
            <pc:sldMk cId="2092820756" sldId="283"/>
            <ac:graphicFrameMk id="21" creationId="{14298447-F365-CD8B-6ABE-8B8F57F6A0CD}"/>
          </ac:graphicFrameMkLst>
        </pc:graphicFrameChg>
        <pc:picChg chg="add del mod">
          <ac:chgData name="Desmond Delandro" userId="c7932d29db08547c" providerId="LiveId" clId="{A0296C73-8779-4DE5-9ECD-602E31FA3DCD}" dt="2024-02-12T05:24:22.193" v="4611" actId="478"/>
          <ac:picMkLst>
            <pc:docMk/>
            <pc:sldMk cId="2092820756" sldId="283"/>
            <ac:picMk id="3" creationId="{50BF0B55-4846-0359-BBDC-E12261024579}"/>
          </ac:picMkLst>
        </pc:picChg>
        <pc:picChg chg="add del mod">
          <ac:chgData name="Desmond Delandro" userId="c7932d29db08547c" providerId="LiveId" clId="{A0296C73-8779-4DE5-9ECD-602E31FA3DCD}" dt="2024-02-12T05:24:25.771" v="4612" actId="478"/>
          <ac:picMkLst>
            <pc:docMk/>
            <pc:sldMk cId="2092820756" sldId="283"/>
            <ac:picMk id="4" creationId="{72F7953C-E42A-D1FE-2A74-80E71C29CF56}"/>
          </ac:picMkLst>
        </pc:picChg>
        <pc:cxnChg chg="del">
          <ac:chgData name="Desmond Delandro" userId="c7932d29db08547c" providerId="LiveId" clId="{A0296C73-8779-4DE5-9ECD-602E31FA3DCD}" dt="2024-02-12T05:23:02.552" v="4605" actId="478"/>
          <ac:cxnSpMkLst>
            <pc:docMk/>
            <pc:sldMk cId="2092820756" sldId="283"/>
            <ac:cxnSpMk id="77" creationId="{8F97109D-480C-CD5E-B671-785C10A55548}"/>
          </ac:cxnSpMkLst>
        </pc:cxnChg>
        <pc:cxnChg chg="del">
          <ac:chgData name="Desmond Delandro" userId="c7932d29db08547c" providerId="LiveId" clId="{A0296C73-8779-4DE5-9ECD-602E31FA3DCD}" dt="2024-02-12T05:23:02.552" v="4605" actId="478"/>
          <ac:cxnSpMkLst>
            <pc:docMk/>
            <pc:sldMk cId="2092820756" sldId="283"/>
            <ac:cxnSpMk id="79" creationId="{B66676C3-260C-2A10-CC1F-0FEBFF82A9E0}"/>
          </ac:cxnSpMkLst>
        </pc:cxnChg>
        <pc:cxnChg chg="del">
          <ac:chgData name="Desmond Delandro" userId="c7932d29db08547c" providerId="LiveId" clId="{A0296C73-8779-4DE5-9ECD-602E31FA3DCD}" dt="2024-02-12T05:23:02.552" v="4605" actId="478"/>
          <ac:cxnSpMkLst>
            <pc:docMk/>
            <pc:sldMk cId="2092820756" sldId="283"/>
            <ac:cxnSpMk id="80" creationId="{71E3A6C5-B023-C0C9-1D6F-0F6D71387E17}"/>
          </ac:cxnSpMkLst>
        </pc:cxnChg>
        <pc:cxnChg chg="del">
          <ac:chgData name="Desmond Delandro" userId="c7932d29db08547c" providerId="LiveId" clId="{A0296C73-8779-4DE5-9ECD-602E31FA3DCD}" dt="2024-02-12T05:23:02.552" v="4605" actId="478"/>
          <ac:cxnSpMkLst>
            <pc:docMk/>
            <pc:sldMk cId="2092820756" sldId="283"/>
            <ac:cxnSpMk id="81" creationId="{4B40F7EF-B441-BF5F-921F-3A2DE51585EC}"/>
          </ac:cxnSpMkLst>
        </pc:cxnChg>
        <pc:cxnChg chg="del">
          <ac:chgData name="Desmond Delandro" userId="c7932d29db08547c" providerId="LiveId" clId="{A0296C73-8779-4DE5-9ECD-602E31FA3DCD}" dt="2024-02-12T05:23:02.552" v="4605" actId="478"/>
          <ac:cxnSpMkLst>
            <pc:docMk/>
            <pc:sldMk cId="2092820756" sldId="283"/>
            <ac:cxnSpMk id="82" creationId="{162C3299-0D07-48F6-13AA-67356B0E2F77}"/>
          </ac:cxnSpMkLst>
        </pc:cxnChg>
      </pc:sldChg>
      <pc:sldChg chg="add del">
        <pc:chgData name="Desmond Delandro" userId="c7932d29db08547c" providerId="LiveId" clId="{A0296C73-8779-4DE5-9ECD-602E31FA3DCD}" dt="2024-02-12T06:34:42.788" v="5416" actId="47"/>
        <pc:sldMkLst>
          <pc:docMk/>
          <pc:sldMk cId="3025930632" sldId="284"/>
        </pc:sldMkLst>
      </pc:sldChg>
      <pc:sldChg chg="modSp add del mod">
        <pc:chgData name="Desmond Delandro" userId="c7932d29db08547c" providerId="LiveId" clId="{A0296C73-8779-4DE5-9ECD-602E31FA3DCD}" dt="2024-02-15T23:55:28.371" v="8054" actId="2696"/>
        <pc:sldMkLst>
          <pc:docMk/>
          <pc:sldMk cId="3272172179" sldId="284"/>
        </pc:sldMkLst>
        <pc:spChg chg="mod">
          <ac:chgData name="Desmond Delandro" userId="c7932d29db08547c" providerId="LiveId" clId="{A0296C73-8779-4DE5-9ECD-602E31FA3DCD}" dt="2024-02-14T00:42:50.131" v="6952" actId="20577"/>
          <ac:spMkLst>
            <pc:docMk/>
            <pc:sldMk cId="3272172179" sldId="284"/>
            <ac:spMk id="2" creationId="{11C5AB4B-5EB6-C2DD-073C-ADD7045B0093}"/>
          </ac:spMkLst>
        </pc:spChg>
        <pc:spChg chg="mod">
          <ac:chgData name="Desmond Delandro" userId="c7932d29db08547c" providerId="LiveId" clId="{A0296C73-8779-4DE5-9ECD-602E31FA3DCD}" dt="2024-02-13T21:57:37.532" v="5605" actId="20577"/>
          <ac:spMkLst>
            <pc:docMk/>
            <pc:sldMk cId="3272172179" sldId="284"/>
            <ac:spMk id="10" creationId="{9228FC71-5FA1-89B3-2136-E4AC627ADABD}"/>
          </ac:spMkLst>
        </pc:spChg>
        <pc:spChg chg="mod">
          <ac:chgData name="Desmond Delandro" userId="c7932d29db08547c" providerId="LiveId" clId="{A0296C73-8779-4DE5-9ECD-602E31FA3DCD}" dt="2024-02-13T21:08:17.638" v="5516" actId="20577"/>
          <ac:spMkLst>
            <pc:docMk/>
            <pc:sldMk cId="3272172179" sldId="284"/>
            <ac:spMk id="11" creationId="{20152315-873B-2854-0F8C-CEC0C7D96B14}"/>
          </ac:spMkLst>
        </pc:spChg>
      </pc:sldChg>
      <pc:sldChg chg="addSp delSp modSp add mod">
        <pc:chgData name="Desmond Delandro" userId="c7932d29db08547c" providerId="LiveId" clId="{A0296C73-8779-4DE5-9ECD-602E31FA3DCD}" dt="2024-02-14T01:56:05.934" v="7045" actId="20577"/>
        <pc:sldMkLst>
          <pc:docMk/>
          <pc:sldMk cId="2903202593" sldId="285"/>
        </pc:sldMkLst>
        <pc:spChg chg="mod">
          <ac:chgData name="Desmond Delandro" userId="c7932d29db08547c" providerId="LiveId" clId="{A0296C73-8779-4DE5-9ECD-602E31FA3DCD}" dt="2024-02-14T00:24:11.201" v="6510" actId="20577"/>
          <ac:spMkLst>
            <pc:docMk/>
            <pc:sldMk cId="2903202593" sldId="285"/>
            <ac:spMk id="2" creationId="{E9EF604E-5D86-7D03-8517-42B99C44D911}"/>
          </ac:spMkLst>
        </pc:spChg>
        <pc:spChg chg="add del mod">
          <ac:chgData name="Desmond Delandro" userId="c7932d29db08547c" providerId="LiveId" clId="{A0296C73-8779-4DE5-9ECD-602E31FA3DCD}" dt="2024-02-14T01:56:05.934" v="7045" actId="20577"/>
          <ac:spMkLst>
            <pc:docMk/>
            <pc:sldMk cId="2903202593" sldId="285"/>
            <ac:spMk id="5" creationId="{ACB0FC52-97E2-D603-4BB9-4875B7CF1EB6}"/>
          </ac:spMkLst>
        </pc:spChg>
        <pc:spChg chg="add mod">
          <ac:chgData name="Desmond Delandro" userId="c7932d29db08547c" providerId="LiveId" clId="{A0296C73-8779-4DE5-9ECD-602E31FA3DCD}" dt="2024-02-14T00:33:06.287" v="6756" actId="1076"/>
          <ac:spMkLst>
            <pc:docMk/>
            <pc:sldMk cId="2903202593" sldId="285"/>
            <ac:spMk id="6" creationId="{EF919EED-565E-D9D7-35D4-B5F7CBDFCF27}"/>
          </ac:spMkLst>
        </pc:spChg>
        <pc:grpChg chg="del">
          <ac:chgData name="Desmond Delandro" userId="c7932d29db08547c" providerId="LiveId" clId="{A0296C73-8779-4DE5-9ECD-602E31FA3DCD}" dt="2024-02-13T22:04:23.548" v="5674" actId="478"/>
          <ac:grpSpMkLst>
            <pc:docMk/>
            <pc:sldMk cId="2903202593" sldId="285"/>
            <ac:grpSpMk id="20" creationId="{09DDFD89-DFE7-F159-2831-698997F9EC2E}"/>
          </ac:grpSpMkLst>
        </pc:grpChg>
        <pc:grpChg chg="del">
          <ac:chgData name="Desmond Delandro" userId="c7932d29db08547c" providerId="LiveId" clId="{A0296C73-8779-4DE5-9ECD-602E31FA3DCD}" dt="2024-02-13T22:04:27.099" v="5675" actId="478"/>
          <ac:grpSpMkLst>
            <pc:docMk/>
            <pc:sldMk cId="2903202593" sldId="285"/>
            <ac:grpSpMk id="35" creationId="{7849E4CC-8964-9CF7-11F6-9B96AD91BE10}"/>
          </ac:grpSpMkLst>
        </pc:grpChg>
        <pc:graphicFrameChg chg="add del mod modGraphic">
          <ac:chgData name="Desmond Delandro" userId="c7932d29db08547c" providerId="LiveId" clId="{A0296C73-8779-4DE5-9ECD-602E31FA3DCD}" dt="2024-02-14T00:36:26.110" v="6774" actId="478"/>
          <ac:graphicFrameMkLst>
            <pc:docMk/>
            <pc:sldMk cId="2903202593" sldId="285"/>
            <ac:graphicFrameMk id="4" creationId="{BC8653BB-E980-1B11-CE4C-0293A751B03E}"/>
          </ac:graphicFrameMkLst>
        </pc:graphicFrameChg>
        <pc:graphicFrameChg chg="add mod">
          <ac:chgData name="Desmond Delandro" userId="c7932d29db08547c" providerId="LiveId" clId="{A0296C73-8779-4DE5-9ECD-602E31FA3DCD}" dt="2024-02-14T00:55:11.064" v="7009" actId="1076"/>
          <ac:graphicFrameMkLst>
            <pc:docMk/>
            <pc:sldMk cId="2903202593" sldId="285"/>
            <ac:graphicFrameMk id="7" creationId="{D1BE93EA-B5CB-C8AB-FA83-1542C91786CE}"/>
          </ac:graphicFrameMkLst>
        </pc:graphicFrameChg>
        <pc:graphicFrameChg chg="del">
          <ac:chgData name="Desmond Delandro" userId="c7932d29db08547c" providerId="LiveId" clId="{A0296C73-8779-4DE5-9ECD-602E31FA3DCD}" dt="2024-02-13T22:04:19.657" v="5673" actId="478"/>
          <ac:graphicFrameMkLst>
            <pc:docMk/>
            <pc:sldMk cId="2903202593" sldId="285"/>
            <ac:graphicFrameMk id="11" creationId="{8E2D1C05-8EE7-C6D4-0DFD-710210402F6C}"/>
          </ac:graphicFrameMkLst>
        </pc:graphicFrameChg>
        <pc:picChg chg="add del mod">
          <ac:chgData name="Desmond Delandro" userId="c7932d29db08547c" providerId="LiveId" clId="{A0296C73-8779-4DE5-9ECD-602E31FA3DCD}" dt="2024-02-13T23:47:11.171" v="5678" actId="478"/>
          <ac:picMkLst>
            <pc:docMk/>
            <pc:sldMk cId="2903202593" sldId="285"/>
            <ac:picMk id="3" creationId="{388F7287-940D-9F38-D67E-19E92553FE0E}"/>
          </ac:picMkLst>
        </pc:picChg>
      </pc:sldChg>
      <pc:sldChg chg="new del">
        <pc:chgData name="Desmond Delandro" userId="c7932d29db08547c" providerId="LiveId" clId="{A0296C73-8779-4DE5-9ECD-602E31FA3DCD}" dt="2024-02-13T21:58:01.962" v="5607" actId="2696"/>
        <pc:sldMkLst>
          <pc:docMk/>
          <pc:sldMk cId="2960470083" sldId="285"/>
        </pc:sldMkLst>
      </pc:sldChg>
      <pc:sldChg chg="addSp delSp modSp add mod">
        <pc:chgData name="Desmond Delandro" userId="c7932d29db08547c" providerId="LiveId" clId="{A0296C73-8779-4DE5-9ECD-602E31FA3DCD}" dt="2024-02-14T02:06:13.320" v="7687" actId="20577"/>
        <pc:sldMkLst>
          <pc:docMk/>
          <pc:sldMk cId="1850461314" sldId="286"/>
        </pc:sldMkLst>
        <pc:spChg chg="mod">
          <ac:chgData name="Desmond Delandro" userId="c7932d29db08547c" providerId="LiveId" clId="{A0296C73-8779-4DE5-9ECD-602E31FA3DCD}" dt="2024-02-14T00:56:00.275" v="7036" actId="20577"/>
          <ac:spMkLst>
            <pc:docMk/>
            <pc:sldMk cId="1850461314" sldId="286"/>
            <ac:spMk id="2" creationId="{83C1F679-69C1-988C-49FF-E7B893C47B14}"/>
          </ac:spMkLst>
        </pc:spChg>
        <pc:spChg chg="mod">
          <ac:chgData name="Desmond Delandro" userId="c7932d29db08547c" providerId="LiveId" clId="{A0296C73-8779-4DE5-9ECD-602E31FA3DCD}" dt="2024-02-14T02:06:13.320" v="7687" actId="20577"/>
          <ac:spMkLst>
            <pc:docMk/>
            <pc:sldMk cId="1850461314" sldId="286"/>
            <ac:spMk id="5" creationId="{0C1537DC-2A4A-8D78-F60E-EF36CAFCBB74}"/>
          </ac:spMkLst>
        </pc:spChg>
        <pc:spChg chg="mod">
          <ac:chgData name="Desmond Delandro" userId="c7932d29db08547c" providerId="LiveId" clId="{A0296C73-8779-4DE5-9ECD-602E31FA3DCD}" dt="2024-02-14T02:00:56.676" v="7449" actId="1076"/>
          <ac:spMkLst>
            <pc:docMk/>
            <pc:sldMk cId="1850461314" sldId="286"/>
            <ac:spMk id="6" creationId="{3B92427E-CE81-10BF-61B5-53B3FB4E671C}"/>
          </ac:spMkLst>
        </pc:spChg>
        <pc:graphicFrameChg chg="add del mod">
          <ac:chgData name="Desmond Delandro" userId="c7932d29db08547c" providerId="LiveId" clId="{A0296C73-8779-4DE5-9ECD-602E31FA3DCD}" dt="2024-02-14T01:55:31.431" v="7041" actId="478"/>
          <ac:graphicFrameMkLst>
            <pc:docMk/>
            <pc:sldMk cId="1850461314" sldId="286"/>
            <ac:graphicFrameMk id="3" creationId="{5519EA67-3CCA-63D1-E04C-F191C1A939DA}"/>
          </ac:graphicFrameMkLst>
        </pc:graphicFrameChg>
        <pc:graphicFrameChg chg="add mod">
          <ac:chgData name="Desmond Delandro" userId="c7932d29db08547c" providerId="LiveId" clId="{A0296C73-8779-4DE5-9ECD-602E31FA3DCD}" dt="2024-02-14T02:02:47.608" v="7594"/>
          <ac:graphicFrameMkLst>
            <pc:docMk/>
            <pc:sldMk cId="1850461314" sldId="286"/>
            <ac:graphicFrameMk id="4" creationId="{290EFA17-4894-C112-8B73-3ED139BFC57E}"/>
          </ac:graphicFrameMkLst>
        </pc:graphicFrameChg>
        <pc:graphicFrameChg chg="del">
          <ac:chgData name="Desmond Delandro" userId="c7932d29db08547c" providerId="LiveId" clId="{A0296C73-8779-4DE5-9ECD-602E31FA3DCD}" dt="2024-02-14T00:56:04.627" v="7037" actId="478"/>
          <ac:graphicFrameMkLst>
            <pc:docMk/>
            <pc:sldMk cId="1850461314" sldId="286"/>
            <ac:graphicFrameMk id="7" creationId="{33405720-5C50-4914-C0C3-154E25779461}"/>
          </ac:graphicFrameMkLst>
        </pc:graphicFrameChg>
      </pc:sldChg>
      <pc:sldMasterChg chg="delSldLayout">
        <pc:chgData name="Desmond Delandro" userId="c7932d29db08547c" providerId="LiveId" clId="{A0296C73-8779-4DE5-9ECD-602E31FA3DCD}" dt="2024-02-13T21:58:01.962" v="5607" actId="2696"/>
        <pc:sldMasterMkLst>
          <pc:docMk/>
          <pc:sldMasterMk cId="0" sldId="2147483690"/>
        </pc:sldMasterMkLst>
        <pc:sldLayoutChg chg="del">
          <pc:chgData name="Desmond Delandro" userId="c7932d29db08547c" providerId="LiveId" clId="{A0296C73-8779-4DE5-9ECD-602E31FA3DCD}" dt="2024-02-11T23:01:26.880" v="1868" actId="47"/>
          <pc:sldLayoutMkLst>
            <pc:docMk/>
            <pc:sldMasterMk cId="0" sldId="2147483690"/>
            <pc:sldLayoutMk cId="0" sldId="2147483648"/>
          </pc:sldLayoutMkLst>
        </pc:sldLayoutChg>
        <pc:sldLayoutChg chg="del">
          <pc:chgData name="Desmond Delandro" userId="c7932d29db08547c" providerId="LiveId" clId="{A0296C73-8779-4DE5-9ECD-602E31FA3DCD}" dt="2024-02-11T23:01:48.467" v="1884" actId="47"/>
          <pc:sldLayoutMkLst>
            <pc:docMk/>
            <pc:sldMasterMk cId="0" sldId="2147483690"/>
            <pc:sldLayoutMk cId="0" sldId="2147483649"/>
          </pc:sldLayoutMkLst>
        </pc:sldLayoutChg>
        <pc:sldLayoutChg chg="del">
          <pc:chgData name="Desmond Delandro" userId="c7932d29db08547c" providerId="LiveId" clId="{A0296C73-8779-4DE5-9ECD-602E31FA3DCD}" dt="2024-02-11T23:01:32.124" v="1877" actId="47"/>
          <pc:sldLayoutMkLst>
            <pc:docMk/>
            <pc:sldMasterMk cId="0" sldId="2147483690"/>
            <pc:sldLayoutMk cId="0" sldId="2147483650"/>
          </pc:sldLayoutMkLst>
        </pc:sldLayoutChg>
        <pc:sldLayoutChg chg="del">
          <pc:chgData name="Desmond Delandro" userId="c7932d29db08547c" providerId="LiveId" clId="{A0296C73-8779-4DE5-9ECD-602E31FA3DCD}" dt="2024-02-11T23:01:31.191" v="1876" actId="47"/>
          <pc:sldLayoutMkLst>
            <pc:docMk/>
            <pc:sldMasterMk cId="0" sldId="2147483690"/>
            <pc:sldLayoutMk cId="0" sldId="2147483651"/>
          </pc:sldLayoutMkLst>
        </pc:sldLayoutChg>
        <pc:sldLayoutChg chg="del">
          <pc:chgData name="Desmond Delandro" userId="c7932d29db08547c" providerId="LiveId" clId="{A0296C73-8779-4DE5-9ECD-602E31FA3DCD}" dt="2024-02-11T23:01:50.436" v="1886" actId="47"/>
          <pc:sldLayoutMkLst>
            <pc:docMk/>
            <pc:sldMasterMk cId="0" sldId="2147483690"/>
            <pc:sldLayoutMk cId="0" sldId="2147483652"/>
          </pc:sldLayoutMkLst>
        </pc:sldLayoutChg>
        <pc:sldLayoutChg chg="del">
          <pc:chgData name="Desmond Delandro" userId="c7932d29db08547c" providerId="LiveId" clId="{A0296C73-8779-4DE5-9ECD-602E31FA3DCD}" dt="2024-02-11T23:01:52.772" v="1888" actId="47"/>
          <pc:sldLayoutMkLst>
            <pc:docMk/>
            <pc:sldMasterMk cId="0" sldId="2147483690"/>
            <pc:sldLayoutMk cId="0" sldId="2147483654"/>
          </pc:sldLayoutMkLst>
        </pc:sldLayoutChg>
        <pc:sldLayoutChg chg="del">
          <pc:chgData name="Desmond Delandro" userId="c7932d29db08547c" providerId="LiveId" clId="{A0296C73-8779-4DE5-9ECD-602E31FA3DCD}" dt="2024-02-11T23:01:54.302" v="1889" actId="47"/>
          <pc:sldLayoutMkLst>
            <pc:docMk/>
            <pc:sldMasterMk cId="0" sldId="2147483690"/>
            <pc:sldLayoutMk cId="0" sldId="2147483655"/>
          </pc:sldLayoutMkLst>
        </pc:sldLayoutChg>
        <pc:sldLayoutChg chg="del">
          <pc:chgData name="Desmond Delandro" userId="c7932d29db08547c" providerId="LiveId" clId="{A0296C73-8779-4DE5-9ECD-602E31FA3DCD}" dt="2024-02-11T23:03:19.913" v="1899" actId="47"/>
          <pc:sldLayoutMkLst>
            <pc:docMk/>
            <pc:sldMasterMk cId="0" sldId="2147483690"/>
            <pc:sldLayoutMk cId="0" sldId="2147483656"/>
          </pc:sldLayoutMkLst>
        </pc:sldLayoutChg>
        <pc:sldLayoutChg chg="del">
          <pc:chgData name="Desmond Delandro" userId="c7932d29db08547c" providerId="LiveId" clId="{A0296C73-8779-4DE5-9ECD-602E31FA3DCD}" dt="2024-02-12T05:22:49.433" v="4604" actId="47"/>
          <pc:sldLayoutMkLst>
            <pc:docMk/>
            <pc:sldMasterMk cId="0" sldId="2147483690"/>
            <pc:sldLayoutMk cId="0" sldId="2147483657"/>
          </pc:sldLayoutMkLst>
        </pc:sldLayoutChg>
        <pc:sldLayoutChg chg="del">
          <pc:chgData name="Desmond Delandro" userId="c7932d29db08547c" providerId="LiveId" clId="{A0296C73-8779-4DE5-9ECD-602E31FA3DCD}" dt="2024-02-13T21:58:01.962" v="5607" actId="2696"/>
          <pc:sldLayoutMkLst>
            <pc:docMk/>
            <pc:sldMasterMk cId="0" sldId="2147483690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15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534EC-BE2A-F4D5-0787-77B4C6FDF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3AB1C5-B041-BD04-DBEC-21B32F81FB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D0F926-1546-FF32-9BD2-B1294F128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26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0B6BE-2B38-6494-EA45-5C7C9DF53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D4125A-8674-2CFB-926E-29ED3B083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92FCDE-1136-8CD8-0CC7-12EEAED42B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57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2959D-8F34-3D79-96CF-B4D30340B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2892F1-DE48-185C-94AF-9D84380CB1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7B6AB2-0F77-D0C5-6CA8-0244FA7DE2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42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303BC-DF7A-02E1-A87E-7DFF6811D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EB3163-897C-C58A-77C7-B85C8922C6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8A5822-6CCA-4F2D-9EA5-156C88E602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60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Dark and Light">
  <p:cSld name="TITLE_ONLY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" name="Google Shape;32;p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71825" y="16350"/>
            <a:ext cx="82224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35" name="Google Shape;35;p7"/>
          <p:cNvSpPr txBox="1"/>
          <p:nvPr/>
        </p:nvSpPr>
        <p:spPr>
          <a:xfrm>
            <a:off x="471825" y="4695625"/>
            <a:ext cx="219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© Taipy 2023</a:t>
            </a:r>
            <a:r>
              <a:rPr lang="en"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sz="10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Light and Orange">
  <p:cSld name="ONE_COLUMN_TEXT_1_1_1">
    <p:bg>
      <p:bgPr>
        <a:solidFill>
          <a:schemeClr val="accent6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1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457200" y="357800"/>
            <a:ext cx="2577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457200" y="1465800"/>
            <a:ext cx="2577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range and Light">
  <p:cSld name="ONE_COLUMN_TEXT_1_1_1_1">
    <p:bg>
      <p:bgPr>
        <a:solidFill>
          <a:schemeClr val="accent2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22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457200" y="357800"/>
            <a:ext cx="2577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457200" y="1465800"/>
            <a:ext cx="2577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range and Dark">
  <p:cSld name="ONE_COLUMN_TEXT_1_1_1_1_1">
    <p:bg>
      <p:bgPr>
        <a:solidFill>
          <a:schemeClr val="accent2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23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457200" y="357800"/>
            <a:ext cx="2577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457200" y="1465800"/>
            <a:ext cx="2577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Light">
  <p:cSld name="ONE_COLUMN_TEXT_1_1_1_1_1_1"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4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457200" y="357800"/>
            <a:ext cx="2577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457200" y="1465800"/>
            <a:ext cx="2577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Dark">
  <p:cSld name="ONE_COLUMN_TEXT_1_1_1_1_1_1_1">
    <p:bg>
      <p:bgPr>
        <a:solidFill>
          <a:schemeClr val="dk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5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457200" y="357800"/>
            <a:ext cx="2577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457200" y="1465800"/>
            <a:ext cx="2577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range">
  <p:cSld name="ONE_COLUMN_TEXT_1_1_1_1_1_1_1_1">
    <p:bg>
      <p:bgPr>
        <a:solidFill>
          <a:schemeClr val="accent2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6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457200" y="357800"/>
            <a:ext cx="2577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457200" y="1465800"/>
            <a:ext cx="2577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- Light">
  <p:cSld name="MAIN_POINT_1">
    <p:bg>
      <p:bgPr>
        <a:solidFill>
          <a:schemeClr val="accent6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7"/>
          <p:cNvPicPr preferRelativeResize="0"/>
          <p:nvPr/>
        </p:nvPicPr>
        <p:blipFill rotWithShape="1">
          <a:blip r:embed="rId2">
            <a:alphaModFix amt="5000"/>
          </a:blip>
          <a:srcRect t="7812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5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54" name="Google Shape;154;p27"/>
          <p:cNvSpPr txBox="1">
            <a:spLocks noGrp="1"/>
          </p:cNvSpPr>
          <p:nvPr>
            <p:ph type="sldNum" idx="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55" name="Google Shape;155;p27"/>
          <p:cNvSpPr txBox="1"/>
          <p:nvPr/>
        </p:nvSpPr>
        <p:spPr>
          <a:xfrm>
            <a:off x="471825" y="4695625"/>
            <a:ext cx="219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© Taipy 2023</a:t>
            </a:r>
            <a:r>
              <a:rPr lang="en"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sz="10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- Orange">
  <p:cSld name="MAIN_POINT_1_1">
    <p:bg>
      <p:bgPr>
        <a:solidFill>
          <a:schemeClr val="accent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8"/>
          <p:cNvPicPr preferRelativeResize="0"/>
          <p:nvPr/>
        </p:nvPicPr>
        <p:blipFill rotWithShape="1">
          <a:blip r:embed="rId2">
            <a:alphaModFix amt="5000"/>
          </a:blip>
          <a:srcRect t="7812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5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60" name="Google Shape;160;p28"/>
          <p:cNvSpPr txBox="1">
            <a:spLocks noGrp="1"/>
          </p:cNvSpPr>
          <p:nvPr>
            <p:ph type="sldNum" idx="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yptic - Light and Dark">
  <p:cSld name="SECTION_TITLE_AND_DESCRIPTION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473700" y="1233175"/>
            <a:ext cx="38370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 Black"/>
              <a:buNone/>
              <a:defRPr sz="36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subTitle" idx="1"/>
          </p:nvPr>
        </p:nvSpPr>
        <p:spPr>
          <a:xfrm>
            <a:off x="417300" y="2779475"/>
            <a:ext cx="3893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body" idx="2"/>
          </p:nvPr>
        </p:nvSpPr>
        <p:spPr>
          <a:xfrm>
            <a:off x="4800600" y="724200"/>
            <a:ext cx="38934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68" name="Google Shape;168;p29"/>
          <p:cNvSpPr txBox="1"/>
          <p:nvPr/>
        </p:nvSpPr>
        <p:spPr>
          <a:xfrm>
            <a:off x="471825" y="4695625"/>
            <a:ext cx="219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© Taipy 2023</a:t>
            </a:r>
            <a:r>
              <a:rPr lang="en"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sz="10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yptic - Light and Orange">
  <p:cSld name="SECTION_TITLE_AND_DESCRIPTION_1">
    <p:bg>
      <p:bgPr>
        <a:solidFill>
          <a:schemeClr val="accent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3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473700" y="1233175"/>
            <a:ext cx="38370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 Black"/>
              <a:buNone/>
              <a:defRPr sz="36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subTitle" idx="1"/>
          </p:nvPr>
        </p:nvSpPr>
        <p:spPr>
          <a:xfrm>
            <a:off x="473700" y="2779475"/>
            <a:ext cx="38370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body" idx="2"/>
          </p:nvPr>
        </p:nvSpPr>
        <p:spPr>
          <a:xfrm>
            <a:off x="4800600" y="724200"/>
            <a:ext cx="38934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76" name="Google Shape;176;p30"/>
          <p:cNvSpPr txBox="1"/>
          <p:nvPr/>
        </p:nvSpPr>
        <p:spPr>
          <a:xfrm>
            <a:off x="471825" y="4695625"/>
            <a:ext cx="219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© Taipy 2023</a:t>
            </a:r>
            <a:r>
              <a:rPr lang="en"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sz="10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range">
  <p:cSld name="SECTION_HEADER_2">
    <p:bg>
      <p:bgPr>
        <a:solidFill>
          <a:schemeClr val="accent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3"/>
          <p:cNvPicPr preferRelativeResize="0"/>
          <p:nvPr/>
        </p:nvPicPr>
        <p:blipFill rotWithShape="1">
          <a:blip r:embed="rId2">
            <a:alphaModFix amt="5000"/>
          </a:blip>
          <a:srcRect t="7812" b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460950" y="138750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yptic - Dark and Light">
  <p:cSld name="SECTION_TITLE_AND_DESCRIPTION_1_1">
    <p:bg>
      <p:bgPr>
        <a:solidFill>
          <a:schemeClr val="accent6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3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473700" y="1233175"/>
            <a:ext cx="38370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None/>
              <a:defRPr sz="360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subTitle" idx="1"/>
          </p:nvPr>
        </p:nvSpPr>
        <p:spPr>
          <a:xfrm>
            <a:off x="473700" y="2779475"/>
            <a:ext cx="38370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2"/>
          </p:nvPr>
        </p:nvSpPr>
        <p:spPr>
          <a:xfrm>
            <a:off x="4800600" y="724200"/>
            <a:ext cx="38934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84" name="Google Shape;184;p31"/>
          <p:cNvSpPr txBox="1"/>
          <p:nvPr/>
        </p:nvSpPr>
        <p:spPr>
          <a:xfrm>
            <a:off x="471825" y="4695625"/>
            <a:ext cx="219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© Taipy 2023</a:t>
            </a:r>
            <a:r>
              <a:rPr lang="en"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sz="10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31"/>
          <p:cNvSpPr txBox="1">
            <a:spLocks noGrp="1"/>
          </p:cNvSpPr>
          <p:nvPr>
            <p:ph type="sldNum" idx="3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yptic - Dark and Orange">
  <p:cSld name="SECTION_TITLE_AND_DESCRIPTION_1_1_1">
    <p:bg>
      <p:bgPr>
        <a:solidFill>
          <a:schemeClr val="accent2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32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32"/>
          <p:cNvSpPr txBox="1">
            <a:spLocks noGrp="1"/>
          </p:cNvSpPr>
          <p:nvPr>
            <p:ph type="title"/>
          </p:nvPr>
        </p:nvSpPr>
        <p:spPr>
          <a:xfrm>
            <a:off x="473700" y="1233175"/>
            <a:ext cx="38370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None/>
              <a:defRPr sz="360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32"/>
          <p:cNvSpPr txBox="1">
            <a:spLocks noGrp="1"/>
          </p:cNvSpPr>
          <p:nvPr>
            <p:ph type="subTitle" idx="1"/>
          </p:nvPr>
        </p:nvSpPr>
        <p:spPr>
          <a:xfrm>
            <a:off x="473700" y="2779475"/>
            <a:ext cx="38370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body" idx="2"/>
          </p:nvPr>
        </p:nvSpPr>
        <p:spPr>
          <a:xfrm>
            <a:off x="4800600" y="724200"/>
            <a:ext cx="38934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3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93" name="Google Shape;193;p32"/>
          <p:cNvSpPr txBox="1"/>
          <p:nvPr/>
        </p:nvSpPr>
        <p:spPr>
          <a:xfrm>
            <a:off x="471825" y="4695625"/>
            <a:ext cx="219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© Taipy 2023</a:t>
            </a:r>
            <a:r>
              <a:rPr lang="en"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sz="10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yptic - Orange and Light">
  <p:cSld name="SECTION_TITLE_AND_DESCRIPTION_1_1_1_1">
    <p:bg>
      <p:bgPr>
        <a:solidFill>
          <a:schemeClr val="l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33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33"/>
          <p:cNvSpPr txBox="1">
            <a:spLocks noGrp="1"/>
          </p:cNvSpPr>
          <p:nvPr>
            <p:ph type="title"/>
          </p:nvPr>
        </p:nvSpPr>
        <p:spPr>
          <a:xfrm>
            <a:off x="473700" y="1233175"/>
            <a:ext cx="38370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None/>
              <a:defRPr sz="360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33"/>
          <p:cNvSpPr txBox="1">
            <a:spLocks noGrp="1"/>
          </p:cNvSpPr>
          <p:nvPr>
            <p:ph type="subTitle" idx="1"/>
          </p:nvPr>
        </p:nvSpPr>
        <p:spPr>
          <a:xfrm>
            <a:off x="473700" y="2779475"/>
            <a:ext cx="38370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9" name="Google Shape;199;p33"/>
          <p:cNvSpPr txBox="1">
            <a:spLocks noGrp="1"/>
          </p:cNvSpPr>
          <p:nvPr>
            <p:ph type="body" idx="2"/>
          </p:nvPr>
        </p:nvSpPr>
        <p:spPr>
          <a:xfrm>
            <a:off x="4800600" y="724200"/>
            <a:ext cx="38934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201" name="Google Shape;201;p33"/>
          <p:cNvSpPr txBox="1"/>
          <p:nvPr/>
        </p:nvSpPr>
        <p:spPr>
          <a:xfrm>
            <a:off x="471825" y="4695625"/>
            <a:ext cx="219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© Taipy 2023</a:t>
            </a:r>
            <a:r>
              <a:rPr lang="en"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sz="10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33"/>
          <p:cNvSpPr txBox="1">
            <a:spLocks noGrp="1"/>
          </p:cNvSpPr>
          <p:nvPr>
            <p:ph type="sldNum" idx="3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yptic - Orange and Dark">
  <p:cSld name="SECTION_TITLE_AND_DESCRIPTION_1_1_1_1_1">
    <p:bg>
      <p:bgPr>
        <a:solidFill>
          <a:schemeClr val="dk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34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4"/>
          <p:cNvSpPr txBox="1">
            <a:spLocks noGrp="1"/>
          </p:cNvSpPr>
          <p:nvPr>
            <p:ph type="title"/>
          </p:nvPr>
        </p:nvSpPr>
        <p:spPr>
          <a:xfrm>
            <a:off x="473700" y="1233175"/>
            <a:ext cx="38370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None/>
              <a:defRPr sz="360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subTitle" idx="1"/>
          </p:nvPr>
        </p:nvSpPr>
        <p:spPr>
          <a:xfrm>
            <a:off x="473700" y="2779475"/>
            <a:ext cx="38370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8" name="Google Shape;208;p34"/>
          <p:cNvSpPr txBox="1">
            <a:spLocks noGrp="1"/>
          </p:cNvSpPr>
          <p:nvPr>
            <p:ph type="body" idx="2"/>
          </p:nvPr>
        </p:nvSpPr>
        <p:spPr>
          <a:xfrm>
            <a:off x="4800600" y="724200"/>
            <a:ext cx="38934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210" name="Google Shape;210;p34"/>
          <p:cNvSpPr txBox="1"/>
          <p:nvPr/>
        </p:nvSpPr>
        <p:spPr>
          <a:xfrm>
            <a:off x="471825" y="4695625"/>
            <a:ext cx="219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© Taipy 2023</a:t>
            </a:r>
            <a:r>
              <a:rPr lang="en"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sz="10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dyptic - Light">
  <p:cSld name="CUSTOM">
    <p:bg>
      <p:bgPr>
        <a:solidFill>
          <a:schemeClr val="l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213" name="Google Shape;213;p35"/>
          <p:cNvSpPr>
            <a:spLocks noGrp="1"/>
          </p:cNvSpPr>
          <p:nvPr>
            <p:ph type="pic" idx="2"/>
          </p:nvPr>
        </p:nvSpPr>
        <p:spPr>
          <a:xfrm>
            <a:off x="4572000" y="7375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35"/>
          <p:cNvSpPr txBox="1"/>
          <p:nvPr/>
        </p:nvSpPr>
        <p:spPr>
          <a:xfrm>
            <a:off x="471825" y="4695625"/>
            <a:ext cx="219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© Taipy 2023</a:t>
            </a:r>
            <a:r>
              <a:rPr lang="en"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sz="10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35"/>
          <p:cNvSpPr txBox="1">
            <a:spLocks noGrp="1"/>
          </p:cNvSpPr>
          <p:nvPr>
            <p:ph type="sldNum" idx="3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dyptic - Dark">
  <p:cSld name="CUSTOM_2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218" name="Google Shape;218;p36"/>
          <p:cNvSpPr>
            <a:spLocks noGrp="1"/>
          </p:cNvSpPr>
          <p:nvPr>
            <p:ph type="pic" idx="2"/>
          </p:nvPr>
        </p:nvSpPr>
        <p:spPr>
          <a:xfrm>
            <a:off x="4572000" y="7375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36"/>
          <p:cNvSpPr txBox="1">
            <a:spLocks noGrp="1"/>
          </p:cNvSpPr>
          <p:nvPr>
            <p:ph type="sldNum" idx="3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dyptic - Orange">
  <p:cSld name="CUSTOM_1">
    <p:bg>
      <p:bgPr>
        <a:solidFill>
          <a:schemeClr val="accent2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222" name="Google Shape;222;p37"/>
          <p:cNvSpPr>
            <a:spLocks noGrp="1"/>
          </p:cNvSpPr>
          <p:nvPr>
            <p:ph type="pic" idx="2"/>
          </p:nvPr>
        </p:nvSpPr>
        <p:spPr>
          <a:xfrm>
            <a:off x="4572000" y="7375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37"/>
          <p:cNvSpPr txBox="1">
            <a:spLocks noGrp="1"/>
          </p:cNvSpPr>
          <p:nvPr>
            <p:ph type="sldNum" idx="3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- Dark">
  <p:cSld name="CAPTION_ONLY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226" name="Google Shape;226;p38"/>
          <p:cNvSpPr txBox="1">
            <a:spLocks noGrp="1"/>
          </p:cNvSpPr>
          <p:nvPr>
            <p:ph type="title"/>
          </p:nvPr>
        </p:nvSpPr>
        <p:spPr>
          <a:xfrm>
            <a:off x="475500" y="1428750"/>
            <a:ext cx="8222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Font typeface="Lato Black"/>
              <a:buNone/>
              <a:defRPr sz="10000">
                <a:solidFill>
                  <a:schemeClr val="accent6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38"/>
          <p:cNvSpPr txBox="1">
            <a:spLocks noGrp="1"/>
          </p:cNvSpPr>
          <p:nvPr>
            <p:ph type="body" idx="1"/>
          </p:nvPr>
        </p:nvSpPr>
        <p:spPr>
          <a:xfrm>
            <a:off x="475500" y="2743200"/>
            <a:ext cx="8222100" cy="19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  <a:defRPr>
                <a:solidFill>
                  <a:schemeClr val="accent6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- Light">
  <p:cSld name="BIG_NUMBER">
    <p:bg>
      <p:bgPr>
        <a:solidFill>
          <a:schemeClr val="accent6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>
            <a:spLocks noGrp="1"/>
          </p:cNvSpPr>
          <p:nvPr>
            <p:ph type="title" hasCustomPrompt="1"/>
          </p:nvPr>
        </p:nvSpPr>
        <p:spPr>
          <a:xfrm>
            <a:off x="475500" y="1428750"/>
            <a:ext cx="8222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Lato Black"/>
              <a:buNone/>
              <a:defRPr sz="1000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0" name="Google Shape;230;p39"/>
          <p:cNvSpPr txBox="1">
            <a:spLocks noGrp="1"/>
          </p:cNvSpPr>
          <p:nvPr>
            <p:ph type="body" idx="1"/>
          </p:nvPr>
        </p:nvSpPr>
        <p:spPr>
          <a:xfrm>
            <a:off x="475500" y="2743200"/>
            <a:ext cx="8222100" cy="18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3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232" name="Google Shape;232;p39"/>
          <p:cNvSpPr txBox="1"/>
          <p:nvPr/>
        </p:nvSpPr>
        <p:spPr>
          <a:xfrm>
            <a:off x="471825" y="4695625"/>
            <a:ext cx="219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© Taipy 2023</a:t>
            </a:r>
            <a:r>
              <a:rPr lang="en"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sz="10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39"/>
          <p:cNvSpPr txBox="1">
            <a:spLocks noGrp="1"/>
          </p:cNvSpPr>
          <p:nvPr>
            <p:ph type="sldNum" idx="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- Orange">
  <p:cSld name="BIG_NUMBER_1">
    <p:bg>
      <p:bgPr>
        <a:solidFill>
          <a:schemeClr val="accent2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>
            <a:spLocks noGrp="1"/>
          </p:cNvSpPr>
          <p:nvPr>
            <p:ph type="title"/>
          </p:nvPr>
        </p:nvSpPr>
        <p:spPr>
          <a:xfrm>
            <a:off x="475500" y="1428750"/>
            <a:ext cx="8222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Font typeface="Lato Black"/>
              <a:buNone/>
              <a:defRPr sz="10000">
                <a:solidFill>
                  <a:schemeClr val="accent6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Font typeface="Lato Black"/>
              <a:buNone/>
              <a:defRPr sz="10000">
                <a:solidFill>
                  <a:schemeClr val="accent6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Font typeface="Lato Black"/>
              <a:buNone/>
              <a:defRPr sz="10000">
                <a:solidFill>
                  <a:schemeClr val="accent6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Font typeface="Lato Black"/>
              <a:buNone/>
              <a:defRPr sz="10000">
                <a:solidFill>
                  <a:schemeClr val="accent6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Font typeface="Lato Black"/>
              <a:buNone/>
              <a:defRPr sz="10000">
                <a:solidFill>
                  <a:schemeClr val="accent6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Font typeface="Lato Black"/>
              <a:buNone/>
              <a:defRPr sz="10000">
                <a:solidFill>
                  <a:schemeClr val="accent6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Font typeface="Lato Black"/>
              <a:buNone/>
              <a:defRPr sz="10000">
                <a:solidFill>
                  <a:schemeClr val="accent6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Font typeface="Lato Black"/>
              <a:buNone/>
              <a:defRPr sz="10000">
                <a:solidFill>
                  <a:schemeClr val="accent6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Font typeface="Lato Black"/>
              <a:buNone/>
              <a:defRPr sz="10000">
                <a:solidFill>
                  <a:schemeClr val="accent6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236" name="Google Shape;236;p40"/>
          <p:cNvSpPr txBox="1">
            <a:spLocks noGrp="1"/>
          </p:cNvSpPr>
          <p:nvPr>
            <p:ph type="body" idx="1"/>
          </p:nvPr>
        </p:nvSpPr>
        <p:spPr>
          <a:xfrm>
            <a:off x="475500" y="2743200"/>
            <a:ext cx="8222100" cy="18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  <a:defRPr>
                <a:solidFill>
                  <a:schemeClr val="accent6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  <a:defRPr>
                <a:solidFill>
                  <a:schemeClr val="accent6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■"/>
              <a:defRPr>
                <a:solidFill>
                  <a:schemeClr val="accent6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>
                <a:solidFill>
                  <a:schemeClr val="accent6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  <a:defRPr>
                <a:solidFill>
                  <a:schemeClr val="accent6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■"/>
              <a:defRPr>
                <a:solidFill>
                  <a:schemeClr val="accent6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>
                <a:solidFill>
                  <a:schemeClr val="accent6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  <a:defRPr>
                <a:solidFill>
                  <a:schemeClr val="accent6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■"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4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238" name="Google Shape;238;p40"/>
          <p:cNvSpPr txBox="1">
            <a:spLocks noGrp="1"/>
          </p:cNvSpPr>
          <p:nvPr>
            <p:ph type="sldNum" idx="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Dark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825" y="16350"/>
            <a:ext cx="82224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75" name="Google Shape;75;p14"/>
          <p:cNvSpPr txBox="1"/>
          <p:nvPr/>
        </p:nvSpPr>
        <p:spPr>
          <a:xfrm>
            <a:off x="471825" y="4695625"/>
            <a:ext cx="219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© Taipy 2023</a:t>
            </a:r>
            <a:r>
              <a:rPr lang="en"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sz="10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IG_NUMBER_1_1_1">
    <p:bg>
      <p:bgPr>
        <a:solidFill>
          <a:schemeClr val="dk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241" name="Google Shape;241;p41"/>
          <p:cNvSpPr txBox="1">
            <a:spLocks noGrp="1"/>
          </p:cNvSpPr>
          <p:nvPr>
            <p:ph type="sldNum" idx="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Orange">
  <p:cSld name="BIG_NUMBER_1_1_1_1">
    <p:bg>
      <p:bgPr>
        <a:solidFill>
          <a:schemeClr val="accent2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244" name="Google Shape;244;p42"/>
          <p:cNvSpPr txBox="1">
            <a:spLocks noGrp="1"/>
          </p:cNvSpPr>
          <p:nvPr>
            <p:ph type="sldNum" idx="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ocial media">
  <p:cSld name="BLANK_1">
    <p:bg>
      <p:bgPr>
        <a:solidFill>
          <a:schemeClr val="dk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/>
        </p:nvSpPr>
        <p:spPr>
          <a:xfrm>
            <a:off x="1162470" y="1584425"/>
            <a:ext cx="29262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" sz="4200" b="0" i="0" u="none" strike="noStrike" cap="non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Thank </a:t>
            </a:r>
            <a:r>
              <a:rPr lang="en" sz="4200" b="0" i="0" u="none" strike="noStrike" cap="none">
                <a:solidFill>
                  <a:srgbClr val="FF462B"/>
                </a:solidFill>
                <a:latin typeface="Lato Black"/>
                <a:ea typeface="Lato Black"/>
                <a:cs typeface="Lato Black"/>
                <a:sym typeface="Lato Black"/>
              </a:rPr>
              <a:t>you</a:t>
            </a:r>
            <a:endParaRPr sz="4200" b="0" i="0" u="none" strike="noStrike" cap="none" dirty="0">
              <a:solidFill>
                <a:srgbClr val="FF462B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47" name="Google Shape;247;p43"/>
          <p:cNvSpPr txBox="1"/>
          <p:nvPr/>
        </p:nvSpPr>
        <p:spPr>
          <a:xfrm>
            <a:off x="1180000" y="2546275"/>
            <a:ext cx="2926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oppins"/>
              <a:buNone/>
            </a:pPr>
            <a:r>
              <a:rPr lang="en" sz="2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Follow us on social media!</a:t>
            </a:r>
            <a:endParaRPr sz="2800" b="0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8" name="Google Shape;248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12206" y="1444225"/>
            <a:ext cx="524518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3"/>
          <p:cNvSpPr txBox="1"/>
          <p:nvPr/>
        </p:nvSpPr>
        <p:spPr>
          <a:xfrm>
            <a:off x="5729700" y="1444225"/>
            <a:ext cx="1634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Taipy_io</a:t>
            </a:r>
            <a:endParaRPr sz="16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43"/>
          <p:cNvSpPr txBox="1"/>
          <p:nvPr/>
        </p:nvSpPr>
        <p:spPr>
          <a:xfrm>
            <a:off x="5729700" y="2356200"/>
            <a:ext cx="1634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@Taipy.io</a:t>
            </a:r>
            <a:endParaRPr sz="16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2200" y="2356200"/>
            <a:ext cx="431101" cy="43110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3"/>
          <p:cNvSpPr txBox="1"/>
          <p:nvPr/>
        </p:nvSpPr>
        <p:spPr>
          <a:xfrm>
            <a:off x="5729700" y="3268175"/>
            <a:ext cx="1634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Avaiga/Taipy</a:t>
            </a:r>
            <a:endParaRPr sz="16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3" name="Google Shape;253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12188" y="3268175"/>
            <a:ext cx="431100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Light">
  <p:cSld name="TITLE_ONLY_1_2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71825" y="16350"/>
            <a:ext cx="82224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82" name="Google Shape;82;p15"/>
          <p:cNvSpPr txBox="1"/>
          <p:nvPr/>
        </p:nvSpPr>
        <p:spPr>
          <a:xfrm>
            <a:off x="471825" y="4695625"/>
            <a:ext cx="219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© Taipy 2023</a:t>
            </a:r>
            <a:r>
              <a:rPr lang="en"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sz="10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Orange">
  <p:cSld name="TITLE_ONLY_1_1">
    <p:bg>
      <p:bgPr>
        <a:solidFill>
          <a:schemeClr val="accent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471825" y="16350"/>
            <a:ext cx="82224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89" name="Google Shape;89;p16"/>
          <p:cNvSpPr txBox="1"/>
          <p:nvPr/>
        </p:nvSpPr>
        <p:spPr>
          <a:xfrm>
            <a:off x="471825" y="4695625"/>
            <a:ext cx="219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© Taipy 2023</a:t>
            </a:r>
            <a:r>
              <a:rPr lang="en"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sz="10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Orange and Dark">
  <p:cSld name="TITLE_ONLY_1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471825" y="16350"/>
            <a:ext cx="82224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95" name="Google Shape;95;p17"/>
          <p:cNvSpPr txBox="1"/>
          <p:nvPr/>
        </p:nvSpPr>
        <p:spPr>
          <a:xfrm>
            <a:off x="471825" y="4695625"/>
            <a:ext cx="219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© Taipy 2023</a:t>
            </a:r>
            <a:r>
              <a:rPr lang="en"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sz="10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Orange and Light">
  <p:cSld name="TITLE_ONLY_1_1_1_1">
    <p:bg>
      <p:bgPr>
        <a:solidFill>
          <a:schemeClr val="accent6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471825" y="16350"/>
            <a:ext cx="82224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01" name="Google Shape;101;p18"/>
          <p:cNvSpPr txBox="1"/>
          <p:nvPr/>
        </p:nvSpPr>
        <p:spPr>
          <a:xfrm>
            <a:off x="471825" y="4695625"/>
            <a:ext cx="219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© Taipy 2023</a:t>
            </a:r>
            <a:r>
              <a:rPr lang="en"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sz="10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Dark and Orange">
  <p:cSld name="ONE_COLUMN_TEXT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457200" y="357800"/>
            <a:ext cx="2577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457200" y="1465800"/>
            <a:ext cx="2577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Light and Dark">
  <p:cSld name="ONE_COLUMN_TEXT_1_1">
    <p:bg>
      <p:bgPr>
        <a:solidFill>
          <a:schemeClr val="accent6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0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457200" y="357800"/>
            <a:ext cx="2577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457200" y="1465800"/>
            <a:ext cx="2577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825" y="457200"/>
            <a:ext cx="82221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 sz="3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 sz="3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 sz="3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 sz="3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 sz="3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 sz="3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 sz="3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 sz="3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 sz="3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138200"/>
            <a:ext cx="8222100" cy="26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9" name="Google Shape;9;p1"/>
          <p:cNvSpPr txBox="1"/>
          <p:nvPr/>
        </p:nvSpPr>
        <p:spPr>
          <a:xfrm>
            <a:off x="471825" y="4695625"/>
            <a:ext cx="219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© Taipy 2023</a:t>
            </a:r>
            <a:r>
              <a:rPr lang="en" sz="10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sz="1000" b="0" i="0" u="none" strike="noStrike" cap="none" dirty="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chemeClr val="accent5"/>
          </p15:clr>
        </p15:guide>
        <p15:guide id="2" pos="2880">
          <p15:clr>
            <a:schemeClr val="accent5"/>
          </p15:clr>
        </p15:guide>
        <p15:guide id="3" pos="288">
          <p15:clr>
            <a:schemeClr val="accent5"/>
          </p15:clr>
        </p15:guide>
        <p15:guide id="4" pos="5472">
          <p15:clr>
            <a:schemeClr val="accent5"/>
          </p15:clr>
        </p15:guide>
        <p15:guide id="5" orient="horz" pos="288">
          <p15:clr>
            <a:schemeClr val="accent5"/>
          </p15:clr>
        </p15:guide>
        <p15:guide id="6" orient="horz" pos="2958">
          <p15:clr>
            <a:schemeClr val="accent5"/>
          </p15:clr>
        </p15:guide>
        <p15:guide id="7" pos="2736">
          <p15:clr>
            <a:schemeClr val="accent5"/>
          </p15:clr>
        </p15:guide>
        <p15:guide id="8" pos="3024">
          <p15:clr>
            <a:schemeClr val="accent5"/>
          </p15:clr>
        </p15:guide>
        <p15:guide id="9" orient="horz" pos="1512">
          <p15:clr>
            <a:schemeClr val="accent5"/>
          </p15:clr>
        </p15:guide>
        <p15:guide id="10" orient="horz" pos="1728">
          <p15:clr>
            <a:schemeClr val="accent5"/>
          </p15:clr>
        </p15:guide>
        <p15:guide id="11" orient="horz" pos="900">
          <p15:clr>
            <a:schemeClr val="accent5"/>
          </p15:clr>
        </p15:guide>
        <p15:guide id="12" pos="4250">
          <p15:clr>
            <a:schemeClr val="accent5"/>
          </p15:clr>
        </p15:guide>
        <p15:guide id="13" pos="1584">
          <p15:clr>
            <a:schemeClr val="accent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61EF-BE81-C3F4-23BE-3F9CE263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Taipy License fees starting from…… 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Google Shape;433;p58">
            <a:extLst>
              <a:ext uri="{FF2B5EF4-FFF2-40B4-BE49-F238E27FC236}">
                <a16:creationId xmlns:a16="http://schemas.microsoft.com/office/drawing/2014/main" id="{9DC999D8-A792-107E-CF90-AA683EC7DB63}"/>
              </a:ext>
            </a:extLst>
          </p:cNvPr>
          <p:cNvSpPr txBox="1"/>
          <p:nvPr/>
        </p:nvSpPr>
        <p:spPr>
          <a:xfrm>
            <a:off x="5192375" y="1128714"/>
            <a:ext cx="272001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FF462B"/>
                </a:solidFill>
                <a:latin typeface="Lato"/>
                <a:ea typeface="Lato"/>
                <a:cs typeface="Lato"/>
                <a:sym typeface="Lato"/>
              </a:rPr>
              <a:t>Taipy Enterprise</a:t>
            </a:r>
            <a:r>
              <a:rPr lang="en" sz="2400" b="1" dirty="0">
                <a:solidFill>
                  <a:srgbClr val="FF462B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400" b="1" i="0" u="none" strike="noStrike" cap="none" dirty="0">
              <a:solidFill>
                <a:srgbClr val="FF462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88738C-5AA9-45C9-8B8F-14838BE917F0}"/>
              </a:ext>
            </a:extLst>
          </p:cNvPr>
          <p:cNvSpPr txBox="1"/>
          <p:nvPr/>
        </p:nvSpPr>
        <p:spPr>
          <a:xfrm>
            <a:off x="5082042" y="1646985"/>
            <a:ext cx="2830346" cy="28931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$8,400 /annum</a:t>
            </a:r>
          </a:p>
          <a:p>
            <a:endParaRPr lang="en-US" dirty="0"/>
          </a:p>
          <a:p>
            <a:pPr algn="ctr"/>
            <a:r>
              <a:rPr lang="en-US" dirty="0"/>
              <a:t>Full-Featured Taipy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24x5 support provided, with 2 business hours guaranteed response times.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License for up to 2 developers with annual user deployment options.</a:t>
            </a:r>
          </a:p>
          <a:p>
            <a:pPr algn="ctr"/>
            <a:endParaRPr lang="en-US" dirty="0"/>
          </a:p>
        </p:txBody>
      </p:sp>
      <p:sp>
        <p:nvSpPr>
          <p:cNvPr id="3" name="Google Shape;433;p58">
            <a:extLst>
              <a:ext uri="{FF2B5EF4-FFF2-40B4-BE49-F238E27FC236}">
                <a16:creationId xmlns:a16="http://schemas.microsoft.com/office/drawing/2014/main" id="{D3D0D1C5-0A8F-42A2-8D95-858FF473459E}"/>
              </a:ext>
            </a:extLst>
          </p:cNvPr>
          <p:cNvSpPr txBox="1"/>
          <p:nvPr/>
        </p:nvSpPr>
        <p:spPr>
          <a:xfrm>
            <a:off x="1545941" y="1157290"/>
            <a:ext cx="275862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FF462B"/>
                </a:solidFill>
                <a:latin typeface="Lato"/>
                <a:ea typeface="Lato"/>
                <a:cs typeface="Lato"/>
                <a:sym typeface="Lato"/>
              </a:rPr>
              <a:t>Taipy </a:t>
            </a:r>
            <a:r>
              <a:rPr lang="en" sz="2400" b="1" dirty="0">
                <a:solidFill>
                  <a:srgbClr val="FF462B"/>
                </a:solidFill>
                <a:latin typeface="Lato"/>
                <a:ea typeface="Lato"/>
                <a:cs typeface="Lato"/>
                <a:sym typeface="Lato"/>
              </a:rPr>
              <a:t>Community </a:t>
            </a:r>
            <a:endParaRPr sz="2400" b="1" i="0" u="none" strike="noStrike" cap="none" dirty="0">
              <a:solidFill>
                <a:srgbClr val="FF462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2D648C-18B9-5340-EE63-8A59A1FB722F}"/>
              </a:ext>
            </a:extLst>
          </p:cNvPr>
          <p:cNvSpPr txBox="1"/>
          <p:nvPr/>
        </p:nvSpPr>
        <p:spPr>
          <a:xfrm>
            <a:off x="1545942" y="1639818"/>
            <a:ext cx="2701469" cy="28931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FREE</a:t>
            </a:r>
            <a:r>
              <a:rPr lang="en-US" dirty="0"/>
              <a:t> </a:t>
            </a:r>
          </a:p>
          <a:p>
            <a:endParaRPr lang="en-US" dirty="0"/>
          </a:p>
          <a:p>
            <a:pPr algn="ctr"/>
            <a:r>
              <a:rPr lang="en-US" dirty="0"/>
              <a:t>Taipy Open-source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Un-limited access to Taipy community.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Support provided through the community of developers and contributors.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53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22023-82F4-1948-A27B-D9B909E74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23D2-B3CB-57DF-1841-4E8C2A62C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Taipy Enterprise Initial License Pack Fees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2874393-0701-9273-6C18-4CD94FCDA7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67225"/>
              </p:ext>
            </p:extLst>
          </p:nvPr>
        </p:nvGraphicFramePr>
        <p:xfrm>
          <a:off x="645319" y="973931"/>
          <a:ext cx="72961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296078" imgH="1352558" progId="Excel.Sheet.12">
                  <p:embed/>
                </p:oleObj>
              </mc:Choice>
              <mc:Fallback>
                <p:oleObj name="Worksheet" r:id="rId3" imgW="7296078" imgH="1352558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82874393-0701-9273-6C18-4CD94FCDA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5319" y="973931"/>
                        <a:ext cx="7296150" cy="135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6AA474BD-80D4-073C-3B24-4936A9E490CC}"/>
              </a:ext>
            </a:extLst>
          </p:cNvPr>
          <p:cNvGrpSpPr/>
          <p:nvPr/>
        </p:nvGrpSpPr>
        <p:grpSpPr>
          <a:xfrm>
            <a:off x="583404" y="2348210"/>
            <a:ext cx="5928122" cy="576619"/>
            <a:chOff x="862011" y="2490788"/>
            <a:chExt cx="5928122" cy="57661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8E6F37-60ED-269A-523F-A38FE0402791}"/>
                </a:ext>
              </a:extLst>
            </p:cNvPr>
            <p:cNvSpPr txBox="1"/>
            <p:nvPr/>
          </p:nvSpPr>
          <p:spPr>
            <a:xfrm>
              <a:off x="1117996" y="2490788"/>
              <a:ext cx="567213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Up to 2 developer licenses and 2 deployment licenses</a:t>
              </a:r>
            </a:p>
            <a:p>
              <a:r>
                <a:rPr lang="en-US" sz="900" dirty="0"/>
                <a:t>Up to 5 developer licenses and 5 deployment licenses</a:t>
              </a:r>
            </a:p>
            <a:p>
              <a:r>
                <a:rPr lang="en-US" sz="900" dirty="0"/>
                <a:t>Up to 10 developer licenses and 10 deployment licenses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D7380E8-BB3C-7425-C245-70E58A785ACC}"/>
                </a:ext>
              </a:extLst>
            </p:cNvPr>
            <p:cNvSpPr txBox="1"/>
            <p:nvPr/>
          </p:nvSpPr>
          <p:spPr>
            <a:xfrm>
              <a:off x="960834" y="2493167"/>
              <a:ext cx="157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*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CD5BD39-25E9-D182-EA1C-88982AC0446F}"/>
                </a:ext>
              </a:extLst>
            </p:cNvPr>
            <p:cNvSpPr txBox="1"/>
            <p:nvPr/>
          </p:nvSpPr>
          <p:spPr>
            <a:xfrm>
              <a:off x="888206" y="2609849"/>
              <a:ext cx="361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**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0DB6CE-7E3F-80A5-937F-05A8BA917C73}"/>
                </a:ext>
              </a:extLst>
            </p:cNvPr>
            <p:cNvSpPr txBox="1"/>
            <p:nvPr/>
          </p:nvSpPr>
          <p:spPr>
            <a:xfrm>
              <a:off x="862011" y="2759630"/>
              <a:ext cx="5119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***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C5861F1-2668-8EE6-948E-7828CAD3CB81}"/>
              </a:ext>
            </a:extLst>
          </p:cNvPr>
          <p:cNvGrpSpPr/>
          <p:nvPr/>
        </p:nvGrpSpPr>
        <p:grpSpPr>
          <a:xfrm>
            <a:off x="552903" y="3047519"/>
            <a:ext cx="8038193" cy="1122050"/>
            <a:chOff x="583404" y="3276129"/>
            <a:chExt cx="8038193" cy="11220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F4351B7-2E6E-6FD6-6FFF-B111D3319EE1}"/>
                </a:ext>
              </a:extLst>
            </p:cNvPr>
            <p:cNvSpPr txBox="1"/>
            <p:nvPr/>
          </p:nvSpPr>
          <p:spPr>
            <a:xfrm>
              <a:off x="583404" y="4028847"/>
              <a:ext cx="6661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r>
                <a:rPr lang="en-US" sz="1100" b="1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USA Small Business Administration (SBA) - Definition (updated July 30</a:t>
              </a:r>
              <a:r>
                <a:rPr lang="en-US" sz="1100" b="1" i="0" u="none" strike="noStrike" baseline="30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th</a:t>
              </a:r>
              <a:r>
                <a:rPr lang="en-US" sz="1100" b="1" dirty="0">
                  <a:latin typeface="Calibri" panose="020F0502020204030204" pitchFamily="34" charset="0"/>
                </a:rPr>
                <a:t>,</a:t>
              </a:r>
              <a:r>
                <a:rPr lang="en-US" sz="1100" b="1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2023)</a:t>
              </a:r>
              <a:r>
                <a:rPr lang="en-US" sz="1100" dirty="0"/>
                <a:t>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95E6CE-5F34-C769-6C2E-A89E3A32FFDD}"/>
                </a:ext>
              </a:extLst>
            </p:cNvPr>
            <p:cNvSpPr txBox="1"/>
            <p:nvPr/>
          </p:nvSpPr>
          <p:spPr>
            <a:xfrm>
              <a:off x="609599" y="3537739"/>
              <a:ext cx="801199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Small: Annual revenue of less than $38.5M and no more than 1,500 employees</a:t>
              </a:r>
            </a:p>
            <a:p>
              <a:r>
                <a:rPr lang="en-US" sz="1100" dirty="0"/>
                <a:t>Medium: Annual revenue between $38.5M and less than $1 Billion and 1,500 to 2,000 employees </a:t>
              </a:r>
            </a:p>
            <a:p>
              <a:r>
                <a:rPr lang="en-US" sz="1100" dirty="0"/>
                <a:t>Large: Annual revenue of over $1Billion and over 2,000 employees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C99CF1-6339-BCB9-E15A-822B0F7C51B0}"/>
                </a:ext>
              </a:extLst>
            </p:cNvPr>
            <p:cNvSpPr txBox="1"/>
            <p:nvPr/>
          </p:nvSpPr>
          <p:spPr>
            <a:xfrm>
              <a:off x="645319" y="3276129"/>
              <a:ext cx="18437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u="sng" dirty="0"/>
                <a:t>Company size definition 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7D8546E-2A38-A968-3CD3-AE9230CDBE82}"/>
              </a:ext>
            </a:extLst>
          </p:cNvPr>
          <p:cNvSpPr txBox="1"/>
          <p:nvPr/>
        </p:nvSpPr>
        <p:spPr>
          <a:xfrm>
            <a:off x="2419350" y="4260567"/>
            <a:ext cx="430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09282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26FCE-67F0-1CAE-A2B0-B80FD3F52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604E-5D86-7D03-8517-42B99C44D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Taipy Enterprise  Additional License Packs Based on Company size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0FC52-97E2-D603-4BB9-4875B7CF1EB6}"/>
              </a:ext>
            </a:extLst>
          </p:cNvPr>
          <p:cNvSpPr txBox="1"/>
          <p:nvPr/>
        </p:nvSpPr>
        <p:spPr>
          <a:xfrm>
            <a:off x="766764" y="2571750"/>
            <a:ext cx="82224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/>
              <a:t>Note:</a:t>
            </a:r>
          </a:p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Prices are per annum and in USD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Larger quantities including un-limited licenses are treated as special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Deployment licenses are per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QA &amp;Testing are counted as separate deployment licenses.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All prices are subject to change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endParaRPr 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919EED-565E-D9D7-35D4-B5F7CBDFCF27}"/>
              </a:ext>
            </a:extLst>
          </p:cNvPr>
          <p:cNvSpPr txBox="1"/>
          <p:nvPr/>
        </p:nvSpPr>
        <p:spPr>
          <a:xfrm>
            <a:off x="2238375" y="4075451"/>
            <a:ext cx="430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Internal use only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1BE93EA-B5CB-C8AB-FA83-1542C91786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48141"/>
              </p:ext>
            </p:extLst>
          </p:nvPr>
        </p:nvGraphicFramePr>
        <p:xfrm>
          <a:off x="904875" y="937875"/>
          <a:ext cx="6621532" cy="144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191265" imgH="1352558" progId="Excel.Sheet.12">
                  <p:embed/>
                </p:oleObj>
              </mc:Choice>
              <mc:Fallback>
                <p:oleObj name="Worksheet" r:id="rId3" imgW="6191265" imgH="1352558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1BE93EA-B5CB-C8AB-FA83-1542C91786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4875" y="937875"/>
                        <a:ext cx="6621532" cy="144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320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4E941-9A7F-37A5-9914-4FA3AE2FC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31340-605E-6D98-4992-C7A2D908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Taipy Sales Engagement Process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3CCBAE-D95F-CDC2-1FB9-31F5CDAE67B0}"/>
              </a:ext>
            </a:extLst>
          </p:cNvPr>
          <p:cNvSpPr/>
          <p:nvPr/>
        </p:nvSpPr>
        <p:spPr>
          <a:xfrm>
            <a:off x="471825" y="1221581"/>
            <a:ext cx="1385887" cy="8001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Discovery Session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98DBDE-C7C8-DC94-2839-34D2C1FF19F2}"/>
              </a:ext>
            </a:extLst>
          </p:cNvPr>
          <p:cNvSpPr/>
          <p:nvPr/>
        </p:nvSpPr>
        <p:spPr>
          <a:xfrm>
            <a:off x="3260269" y="1221581"/>
            <a:ext cx="1385887" cy="8001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Taipython</a:t>
            </a:r>
          </a:p>
          <a:p>
            <a:pPr algn="ctr"/>
            <a:r>
              <a:rPr lang="en-US" dirty="0"/>
              <a:t>Session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F79892-2A8D-17C2-5000-991996BE3EA7}"/>
              </a:ext>
            </a:extLst>
          </p:cNvPr>
          <p:cNvSpPr/>
          <p:nvPr/>
        </p:nvSpPr>
        <p:spPr>
          <a:xfrm>
            <a:off x="6048713" y="1221581"/>
            <a:ext cx="1385887" cy="8001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Pilot Engagement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65DB9D9-1CAC-F477-CD68-3914592859AF}"/>
              </a:ext>
            </a:extLst>
          </p:cNvPr>
          <p:cNvSpPr/>
          <p:nvPr/>
        </p:nvSpPr>
        <p:spPr>
          <a:xfrm>
            <a:off x="1874382" y="1482327"/>
            <a:ext cx="1385887" cy="2786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D9A90C9-F0A0-4330-CB75-12D86F1AA495}"/>
              </a:ext>
            </a:extLst>
          </p:cNvPr>
          <p:cNvSpPr/>
          <p:nvPr/>
        </p:nvSpPr>
        <p:spPr>
          <a:xfrm>
            <a:off x="4662826" y="1482327"/>
            <a:ext cx="1385887" cy="2786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EB8FBD-FF1B-404D-7AB0-25605D7EDD07}"/>
              </a:ext>
            </a:extLst>
          </p:cNvPr>
          <p:cNvSpPr txBox="1"/>
          <p:nvPr/>
        </p:nvSpPr>
        <p:spPr>
          <a:xfrm>
            <a:off x="1293296" y="2231320"/>
            <a:ext cx="1739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Use Case(s) specification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7448CA-B006-6DD3-78C6-BE5CFCE0B5CC}"/>
              </a:ext>
            </a:extLst>
          </p:cNvPr>
          <p:cNvSpPr txBox="1"/>
          <p:nvPr/>
        </p:nvSpPr>
        <p:spPr>
          <a:xfrm>
            <a:off x="1288157" y="2484921"/>
            <a:ext cx="1992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Business &amp;Technical alignment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079A85-23E9-34DA-E376-9CF3BDEF38B5}"/>
              </a:ext>
            </a:extLst>
          </p:cNvPr>
          <p:cNvSpPr txBox="1"/>
          <p:nvPr/>
        </p:nvSpPr>
        <p:spPr>
          <a:xfrm>
            <a:off x="1280442" y="2732482"/>
            <a:ext cx="14061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Problem statement(s)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8AD7B1-622C-BF25-2A11-32699AA32B32}"/>
              </a:ext>
            </a:extLst>
          </p:cNvPr>
          <p:cNvSpPr txBox="1"/>
          <p:nvPr/>
        </p:nvSpPr>
        <p:spPr>
          <a:xfrm>
            <a:off x="1268242" y="3003753"/>
            <a:ext cx="1636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Business value/outcome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318341-6CCE-EF88-AB4C-FA2153425D66}"/>
              </a:ext>
            </a:extLst>
          </p:cNvPr>
          <p:cNvSpPr txBox="1"/>
          <p:nvPr/>
        </p:nvSpPr>
        <p:spPr>
          <a:xfrm>
            <a:off x="1255530" y="3274532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Time-line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632931-8EE4-9D8F-4A89-A48750CDC7B7}"/>
              </a:ext>
            </a:extLst>
          </p:cNvPr>
          <p:cNvSpPr txBox="1"/>
          <p:nvPr/>
        </p:nvSpPr>
        <p:spPr>
          <a:xfrm>
            <a:off x="3923817" y="2494925"/>
            <a:ext cx="1869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Joint POC working session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8C98BF-5529-9E42-5F63-900D3275B1B5}"/>
              </a:ext>
            </a:extLst>
          </p:cNvPr>
          <p:cNvSpPr txBox="1"/>
          <p:nvPr/>
        </p:nvSpPr>
        <p:spPr>
          <a:xfrm>
            <a:off x="3936912" y="2248704"/>
            <a:ext cx="1784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Selection and Specification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2AFCC9-AB74-31D4-A99B-A9723EAD2CF2}"/>
              </a:ext>
            </a:extLst>
          </p:cNvPr>
          <p:cNvSpPr txBox="1"/>
          <p:nvPr/>
        </p:nvSpPr>
        <p:spPr>
          <a:xfrm>
            <a:off x="3936162" y="3001389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Pricing for Pilot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665370-F644-4650-639C-E75143A994F7}"/>
              </a:ext>
            </a:extLst>
          </p:cNvPr>
          <p:cNvSpPr txBox="1"/>
          <p:nvPr/>
        </p:nvSpPr>
        <p:spPr>
          <a:xfrm>
            <a:off x="3955080" y="2744714"/>
            <a:ext cx="16225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Business case definition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C02B69-C365-5B2D-789D-C8C845A9F030}"/>
              </a:ext>
            </a:extLst>
          </p:cNvPr>
          <p:cNvSpPr txBox="1"/>
          <p:nvPr/>
        </p:nvSpPr>
        <p:spPr>
          <a:xfrm>
            <a:off x="3926131" y="3273601"/>
            <a:ext cx="1119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Pilot definition 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A2F28B-CA0E-51F0-F0BC-1203E2D61202}"/>
              </a:ext>
            </a:extLst>
          </p:cNvPr>
          <p:cNvSpPr txBox="1"/>
          <p:nvPr/>
        </p:nvSpPr>
        <p:spPr>
          <a:xfrm>
            <a:off x="6838062" y="2245184"/>
            <a:ext cx="1669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Joint Pilot implementation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4D7082-2FC1-C28E-836D-C641676E34E2}"/>
              </a:ext>
            </a:extLst>
          </p:cNvPr>
          <p:cNvSpPr txBox="1"/>
          <p:nvPr/>
        </p:nvSpPr>
        <p:spPr>
          <a:xfrm>
            <a:off x="6827987" y="2491643"/>
            <a:ext cx="2005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Project specification and costing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01078C-2AD9-446E-39C2-DB281CD5F2D1}"/>
              </a:ext>
            </a:extLst>
          </p:cNvPr>
          <p:cNvSpPr txBox="1"/>
          <p:nvPr/>
        </p:nvSpPr>
        <p:spPr>
          <a:xfrm>
            <a:off x="6827987" y="2745245"/>
            <a:ext cx="18998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Executive approval for project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879EC9-6D16-4A3B-6DB8-24F9440F2684}"/>
              </a:ext>
            </a:extLst>
          </p:cNvPr>
          <p:cNvSpPr txBox="1"/>
          <p:nvPr/>
        </p:nvSpPr>
        <p:spPr>
          <a:xfrm>
            <a:off x="6847375" y="2994993"/>
            <a:ext cx="1483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Procurement Process  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C063A80-5C89-C946-19A3-DF05529473CF}"/>
              </a:ext>
            </a:extLst>
          </p:cNvPr>
          <p:cNvGrpSpPr/>
          <p:nvPr/>
        </p:nvGrpSpPr>
        <p:grpSpPr>
          <a:xfrm>
            <a:off x="908107" y="2021681"/>
            <a:ext cx="421144" cy="1400175"/>
            <a:chOff x="908107" y="2021681"/>
            <a:chExt cx="421144" cy="140017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ECE0D98-8CB7-A926-4373-63D89D103D20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" y="2021681"/>
              <a:ext cx="0" cy="14001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2270FB3-76EF-2415-552F-5D26F21141FA}"/>
                </a:ext>
              </a:extLst>
            </p:cNvPr>
            <p:cNvCxnSpPr/>
            <p:nvPr/>
          </p:nvCxnSpPr>
          <p:spPr>
            <a:xfrm>
              <a:off x="908108" y="3411138"/>
              <a:ext cx="4017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E8FFD6F-32E8-53D7-0E25-7C1DF01138A9}"/>
                </a:ext>
              </a:extLst>
            </p:cNvPr>
            <p:cNvCxnSpPr/>
            <p:nvPr/>
          </p:nvCxnSpPr>
          <p:spPr>
            <a:xfrm>
              <a:off x="922269" y="3139866"/>
              <a:ext cx="4017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FCFC3E1-4A0E-D173-8D77-4F6CBAC79B4B}"/>
                </a:ext>
              </a:extLst>
            </p:cNvPr>
            <p:cNvCxnSpPr/>
            <p:nvPr/>
          </p:nvCxnSpPr>
          <p:spPr>
            <a:xfrm>
              <a:off x="908107" y="2855592"/>
              <a:ext cx="4017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C04E50E-AD29-6A3B-DA89-FAA919154178}"/>
                </a:ext>
              </a:extLst>
            </p:cNvPr>
            <p:cNvCxnSpPr/>
            <p:nvPr/>
          </p:nvCxnSpPr>
          <p:spPr>
            <a:xfrm>
              <a:off x="927496" y="2622229"/>
              <a:ext cx="4017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D69CB27-A991-0C4A-A697-8E95DD52C0BB}"/>
                </a:ext>
              </a:extLst>
            </p:cNvPr>
            <p:cNvCxnSpPr/>
            <p:nvPr/>
          </p:nvCxnSpPr>
          <p:spPr>
            <a:xfrm>
              <a:off x="908107" y="2360291"/>
              <a:ext cx="4017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C254DBF-2BBA-2A76-BF34-A37C03C4A4CD}"/>
              </a:ext>
            </a:extLst>
          </p:cNvPr>
          <p:cNvGrpSpPr/>
          <p:nvPr/>
        </p:nvGrpSpPr>
        <p:grpSpPr>
          <a:xfrm>
            <a:off x="3567788" y="2024728"/>
            <a:ext cx="421144" cy="1400175"/>
            <a:chOff x="908107" y="2021681"/>
            <a:chExt cx="421144" cy="1400175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0DD96F7-36DA-4FB0-D68B-E3798DCA0570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" y="2021681"/>
              <a:ext cx="0" cy="14001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FED85ED-5221-BB90-8F45-2CEE3AAB9944}"/>
                </a:ext>
              </a:extLst>
            </p:cNvPr>
            <p:cNvCxnSpPr/>
            <p:nvPr/>
          </p:nvCxnSpPr>
          <p:spPr>
            <a:xfrm>
              <a:off x="908108" y="3411138"/>
              <a:ext cx="4017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325C476-F553-BC3C-5895-1213A65647FB}"/>
                </a:ext>
              </a:extLst>
            </p:cNvPr>
            <p:cNvCxnSpPr/>
            <p:nvPr/>
          </p:nvCxnSpPr>
          <p:spPr>
            <a:xfrm>
              <a:off x="922269" y="3139866"/>
              <a:ext cx="4017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93AC3B4-50F2-85F7-B36C-2C3D1A647E84}"/>
                </a:ext>
              </a:extLst>
            </p:cNvPr>
            <p:cNvCxnSpPr/>
            <p:nvPr/>
          </p:nvCxnSpPr>
          <p:spPr>
            <a:xfrm>
              <a:off x="908107" y="2855592"/>
              <a:ext cx="4017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2C91FB4-9D69-6FFE-8E3F-A700FC0E64F0}"/>
                </a:ext>
              </a:extLst>
            </p:cNvPr>
            <p:cNvCxnSpPr/>
            <p:nvPr/>
          </p:nvCxnSpPr>
          <p:spPr>
            <a:xfrm>
              <a:off x="927496" y="2622229"/>
              <a:ext cx="4017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991B03B-FCD2-3662-E750-608F31B6137B}"/>
                </a:ext>
              </a:extLst>
            </p:cNvPr>
            <p:cNvCxnSpPr/>
            <p:nvPr/>
          </p:nvCxnSpPr>
          <p:spPr>
            <a:xfrm>
              <a:off x="908107" y="2360291"/>
              <a:ext cx="4017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DCDE0-340D-88D9-D222-46AB6444D06D}"/>
              </a:ext>
            </a:extLst>
          </p:cNvPr>
          <p:cNvCxnSpPr>
            <a:cxnSpLocks/>
          </p:cNvCxnSpPr>
          <p:nvPr/>
        </p:nvCxnSpPr>
        <p:spPr>
          <a:xfrm flipH="1">
            <a:off x="6406843" y="2032394"/>
            <a:ext cx="6293" cy="11181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C9E2854-FCCD-F15D-AEE1-98CC1946CA9E}"/>
              </a:ext>
            </a:extLst>
          </p:cNvPr>
          <p:cNvCxnSpPr/>
          <p:nvPr/>
        </p:nvCxnSpPr>
        <p:spPr>
          <a:xfrm>
            <a:off x="6421005" y="3143435"/>
            <a:ext cx="4017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396D2CC-012B-0439-A600-19CEB758077A}"/>
              </a:ext>
            </a:extLst>
          </p:cNvPr>
          <p:cNvCxnSpPr/>
          <p:nvPr/>
        </p:nvCxnSpPr>
        <p:spPr>
          <a:xfrm>
            <a:off x="6406843" y="2866305"/>
            <a:ext cx="4017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54EE7E8-355A-EFA7-2CD2-3B2954789319}"/>
              </a:ext>
            </a:extLst>
          </p:cNvPr>
          <p:cNvCxnSpPr/>
          <p:nvPr/>
        </p:nvCxnSpPr>
        <p:spPr>
          <a:xfrm>
            <a:off x="6426232" y="2632942"/>
            <a:ext cx="4017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80D2196-A8AD-329B-3410-AA4DD87506C2}"/>
              </a:ext>
            </a:extLst>
          </p:cNvPr>
          <p:cNvCxnSpPr/>
          <p:nvPr/>
        </p:nvCxnSpPr>
        <p:spPr>
          <a:xfrm>
            <a:off x="6406843" y="2371004"/>
            <a:ext cx="4017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26FB1E3A-6E52-6C86-E029-FC9FC2EEB65E}"/>
              </a:ext>
            </a:extLst>
          </p:cNvPr>
          <p:cNvSpPr/>
          <p:nvPr/>
        </p:nvSpPr>
        <p:spPr>
          <a:xfrm>
            <a:off x="1108984" y="3939492"/>
            <a:ext cx="6836537" cy="86028"/>
          </a:xfrm>
          <a:prstGeom prst="triangle">
            <a:avLst>
              <a:gd name="adj" fmla="val 267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BF14F396-5F14-50B0-6691-F1BE0D2735BB}"/>
              </a:ext>
            </a:extLst>
          </p:cNvPr>
          <p:cNvSpPr/>
          <p:nvPr/>
        </p:nvSpPr>
        <p:spPr>
          <a:xfrm flipH="1" flipV="1">
            <a:off x="1108985" y="4062601"/>
            <a:ext cx="6836554" cy="213981"/>
          </a:xfrm>
          <a:prstGeom prst="triangle">
            <a:avLst>
              <a:gd name="adj" fmla="val 0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EAA94C-132F-F4A1-1E5D-8774A770D22F}"/>
              </a:ext>
            </a:extLst>
          </p:cNvPr>
          <p:cNvSpPr txBox="1"/>
          <p:nvPr/>
        </p:nvSpPr>
        <p:spPr>
          <a:xfrm>
            <a:off x="431458" y="3886080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556C464-7ED2-392E-6368-5EEA5E6601C8}"/>
              </a:ext>
            </a:extLst>
          </p:cNvPr>
          <p:cNvSpPr txBox="1"/>
          <p:nvPr/>
        </p:nvSpPr>
        <p:spPr>
          <a:xfrm>
            <a:off x="7945521" y="3985858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Fee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8CC1FAE-D919-F90D-B22E-8698E3E777A6}"/>
              </a:ext>
            </a:extLst>
          </p:cNvPr>
          <p:cNvSpPr txBox="1"/>
          <p:nvPr/>
        </p:nvSpPr>
        <p:spPr>
          <a:xfrm>
            <a:off x="3686625" y="4233386"/>
            <a:ext cx="23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Engagement Cost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138CA3B-D58D-9AF0-F506-AC2E1B761777}"/>
              </a:ext>
            </a:extLst>
          </p:cNvPr>
          <p:cNvSpPr txBox="1"/>
          <p:nvPr/>
        </p:nvSpPr>
        <p:spPr>
          <a:xfrm>
            <a:off x="829473" y="778819"/>
            <a:ext cx="7327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Discover 			Define 			Prove </a:t>
            </a:r>
          </a:p>
        </p:txBody>
      </p:sp>
    </p:spTree>
    <p:extLst>
      <p:ext uri="{BB962C8B-B14F-4D97-AF65-F5344CB8AC3E}">
        <p14:creationId xmlns:p14="http://schemas.microsoft.com/office/powerpoint/2010/main" val="23517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7C6BF-C97C-CC12-C39A-47A15E740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F679-69C1-988C-49FF-E7B893C4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Taipy Consulting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1537DC-2A4A-8D78-F60E-EF36CAFCBB74}"/>
              </a:ext>
            </a:extLst>
          </p:cNvPr>
          <p:cNvSpPr txBox="1"/>
          <p:nvPr/>
        </p:nvSpPr>
        <p:spPr>
          <a:xfrm>
            <a:off x="669412" y="2964509"/>
            <a:ext cx="8222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/>
              <a:t>Note:</a:t>
            </a:r>
          </a:p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Prices are in USD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Statement of Work (SOW) is required for POC and Pilot engagements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NDA is required for all engagements that require a SOW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Prices are exclusive of Travel, Expenses and Materials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Prices are the same for on-site or remote engagements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2427E-CE81-10BF-61B5-53B3FB4E671C}"/>
              </a:ext>
            </a:extLst>
          </p:cNvPr>
          <p:cNvSpPr txBox="1"/>
          <p:nvPr/>
        </p:nvSpPr>
        <p:spPr>
          <a:xfrm>
            <a:off x="2419350" y="4380281"/>
            <a:ext cx="430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Internal use only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90EFA17-4894-C112-8B73-3ED139BFC5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112525"/>
              </p:ext>
            </p:extLst>
          </p:nvPr>
        </p:nvGraphicFramePr>
        <p:xfrm>
          <a:off x="814387" y="919942"/>
          <a:ext cx="71532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153107" imgH="1781289" progId="Excel.Sheet.12">
                  <p:embed/>
                </p:oleObj>
              </mc:Choice>
              <mc:Fallback>
                <p:oleObj name="Worksheet" r:id="rId3" imgW="7153107" imgH="1781289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90EFA17-4894-C112-8B73-3ED139BFC5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4387" y="919942"/>
                        <a:ext cx="7153275" cy="178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0461314"/>
      </p:ext>
    </p:extLst>
  </p:cSld>
  <p:clrMapOvr>
    <a:masterClrMapping/>
  </p:clrMapOvr>
</p:sld>
</file>

<file path=ppt/theme/theme1.xml><?xml version="1.0" encoding="utf-8"?>
<a:theme xmlns:a="http://schemas.openxmlformats.org/drawingml/2006/main" name="Taipy">
  <a:themeElements>
    <a:clrScheme name="Material">
      <a:dk1>
        <a:srgbClr val="140A1E"/>
      </a:dk1>
      <a:lt1>
        <a:srgbClr val="FFFFFF"/>
      </a:lt1>
      <a:dk2>
        <a:srgbClr val="44505C"/>
      </a:dk2>
      <a:lt2>
        <a:srgbClr val="A9B0B3"/>
      </a:lt2>
      <a:accent1>
        <a:srgbClr val="283282"/>
      </a:accent1>
      <a:accent2>
        <a:srgbClr val="FF462B"/>
      </a:accent2>
      <a:accent3>
        <a:srgbClr val="AAC8E6"/>
      </a:accent3>
      <a:accent4>
        <a:srgbClr val="8EB3E0"/>
      </a:accent4>
      <a:accent5>
        <a:srgbClr val="96E6B3"/>
      </a:accent5>
      <a:accent6>
        <a:srgbClr val="F0FAFF"/>
      </a:accent6>
      <a:hlink>
        <a:srgbClr val="FF462B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7725</TotalTime>
  <Words>340</Words>
  <Application>Microsoft Office PowerPoint</Application>
  <PresentationFormat>On-screen Show (16:9)</PresentationFormat>
  <Paragraphs>73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Lato Black</vt:lpstr>
      <vt:lpstr>Poppins</vt:lpstr>
      <vt:lpstr>Arial</vt:lpstr>
      <vt:lpstr>Calibri</vt:lpstr>
      <vt:lpstr>Lato</vt:lpstr>
      <vt:lpstr>Taipy</vt:lpstr>
      <vt:lpstr>Worksheet</vt:lpstr>
      <vt:lpstr>Taipy License fees starting from…… </vt:lpstr>
      <vt:lpstr>Taipy Enterprise Initial License Pack Fees</vt:lpstr>
      <vt:lpstr>Taipy Enterprise  Additional License Packs Based on Company size </vt:lpstr>
      <vt:lpstr>Taipy Sales Engagement Process</vt:lpstr>
      <vt:lpstr>Taipy Consulting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Turning your Data/AI algorithms  into Full Web Applications  in no time with Taipy</dc:title>
  <cp:lastModifiedBy>Desmond Delandro</cp:lastModifiedBy>
  <cp:revision>2</cp:revision>
  <dcterms:modified xsi:type="dcterms:W3CDTF">2024-02-15T23:55:39Z</dcterms:modified>
</cp:coreProperties>
</file>