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DCF6-C5DD-4C83-8EB4-3CBB7364D242}" type="datetimeFigureOut">
              <a:rPr lang="nl-NL" smtClean="0"/>
              <a:t>14-1-2019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8DC6-390D-4853-9099-1D1DF6BF6E7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6304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DCF6-C5DD-4C83-8EB4-3CBB7364D242}" type="datetimeFigureOut">
              <a:rPr lang="nl-NL" smtClean="0"/>
              <a:t>14-1-2019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8DC6-390D-4853-9099-1D1DF6BF6E7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590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DCF6-C5DD-4C83-8EB4-3CBB7364D242}" type="datetimeFigureOut">
              <a:rPr lang="nl-NL" smtClean="0"/>
              <a:t>14-1-2019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8DC6-390D-4853-9099-1D1DF6BF6E7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9918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DCF6-C5DD-4C83-8EB4-3CBB7364D242}" type="datetimeFigureOut">
              <a:rPr lang="nl-NL" smtClean="0"/>
              <a:t>14-1-2019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8DC6-390D-4853-9099-1D1DF6BF6E70}" type="slidenum">
              <a:rPr lang="nl-NL" smtClean="0"/>
              <a:t>‹nr.›</a:t>
            </a:fld>
            <a:endParaRPr lang="nl-N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43840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DCF6-C5DD-4C83-8EB4-3CBB7364D242}" type="datetimeFigureOut">
              <a:rPr lang="nl-NL" smtClean="0"/>
              <a:t>14-1-2019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8DC6-390D-4853-9099-1D1DF6BF6E7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1734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DCF6-C5DD-4C83-8EB4-3CBB7364D242}" type="datetimeFigureOut">
              <a:rPr lang="nl-NL" smtClean="0"/>
              <a:t>14-1-2019</a:t>
            </a:fld>
            <a:endParaRPr lang="nl-N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8DC6-390D-4853-9099-1D1DF6BF6E7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85514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DCF6-C5DD-4C83-8EB4-3CBB7364D242}" type="datetimeFigureOut">
              <a:rPr lang="nl-NL" smtClean="0"/>
              <a:t>14-1-2019</a:t>
            </a:fld>
            <a:endParaRPr lang="nl-N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8DC6-390D-4853-9099-1D1DF6BF6E7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1216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DCF6-C5DD-4C83-8EB4-3CBB7364D242}" type="datetimeFigureOut">
              <a:rPr lang="nl-NL" smtClean="0"/>
              <a:t>14-1-2019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8DC6-390D-4853-9099-1D1DF6BF6E7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12812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DCF6-C5DD-4C83-8EB4-3CBB7364D242}" type="datetimeFigureOut">
              <a:rPr lang="nl-NL" smtClean="0"/>
              <a:t>14-1-2019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8DC6-390D-4853-9099-1D1DF6BF6E7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96490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DCF6-C5DD-4C83-8EB4-3CBB7364D242}" type="datetimeFigureOut">
              <a:rPr lang="nl-NL" smtClean="0"/>
              <a:t>14-1-2019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8DC6-390D-4853-9099-1D1DF6BF6E7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66743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DCF6-C5DD-4C83-8EB4-3CBB7364D242}" type="datetimeFigureOut">
              <a:rPr lang="nl-NL" smtClean="0"/>
              <a:t>14-1-2019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8DC6-390D-4853-9099-1D1DF6BF6E7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08152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DCF6-C5DD-4C83-8EB4-3CBB7364D242}" type="datetimeFigureOut">
              <a:rPr lang="nl-NL" smtClean="0"/>
              <a:t>14-1-2019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8DC6-390D-4853-9099-1D1DF6BF6E7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5205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DCF6-C5DD-4C83-8EB4-3CBB7364D242}" type="datetimeFigureOut">
              <a:rPr lang="nl-NL" smtClean="0"/>
              <a:t>14-1-2019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8DC6-390D-4853-9099-1D1DF6BF6E7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2439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DCF6-C5DD-4C83-8EB4-3CBB7364D242}" type="datetimeFigureOut">
              <a:rPr lang="nl-NL" smtClean="0"/>
              <a:t>14-1-2019</a:t>
            </a:fld>
            <a:endParaRPr lang="nl-N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8DC6-390D-4853-9099-1D1DF6BF6E7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91648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DCF6-C5DD-4C83-8EB4-3CBB7364D242}" type="datetimeFigureOut">
              <a:rPr lang="nl-NL" smtClean="0"/>
              <a:t>14-1-2019</a:t>
            </a:fld>
            <a:endParaRPr lang="nl-N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8DC6-390D-4853-9099-1D1DF6BF6E7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2137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DCF6-C5DD-4C83-8EB4-3CBB7364D242}" type="datetimeFigureOut">
              <a:rPr lang="nl-NL" smtClean="0"/>
              <a:t>14-1-2019</a:t>
            </a:fld>
            <a:endParaRPr lang="nl-N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8DC6-390D-4853-9099-1D1DF6BF6E7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4102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DCF6-C5DD-4C83-8EB4-3CBB7364D242}" type="datetimeFigureOut">
              <a:rPr lang="nl-NL" smtClean="0"/>
              <a:t>14-1-2019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8DC6-390D-4853-9099-1D1DF6BF6E7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5583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E0ADCF6-C5DD-4C83-8EB4-3CBB7364D242}" type="datetimeFigureOut">
              <a:rPr lang="nl-NL" smtClean="0"/>
              <a:t>14-1-2019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E8DC6-390D-4853-9099-1D1DF6BF6E7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814383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Afbeelding 10">
            <a:extLst>
              <a:ext uri="{FF2B5EF4-FFF2-40B4-BE49-F238E27FC236}">
                <a16:creationId xmlns:a16="http://schemas.microsoft.com/office/drawing/2014/main" id="{1B3227C8-8C2F-4222-B058-B0857EFCD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02" y="1015168"/>
            <a:ext cx="5363323" cy="4296375"/>
          </a:xfrm>
          <a:prstGeom prst="rect">
            <a:avLst/>
          </a:prstGeom>
        </p:spPr>
      </p:pic>
      <p:sp>
        <p:nvSpPr>
          <p:cNvPr id="12" name="Tekstvak 11">
            <a:extLst>
              <a:ext uri="{FF2B5EF4-FFF2-40B4-BE49-F238E27FC236}">
                <a16:creationId xmlns:a16="http://schemas.microsoft.com/office/drawing/2014/main" id="{8A136CB6-F8FA-41E6-A2FE-3EC961BAC761}"/>
              </a:ext>
            </a:extLst>
          </p:cNvPr>
          <p:cNvSpPr txBox="1"/>
          <p:nvPr/>
        </p:nvSpPr>
        <p:spPr>
          <a:xfrm>
            <a:off x="5788351" y="2422595"/>
            <a:ext cx="3640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Proftaak: AGV</a:t>
            </a:r>
            <a:endParaRPr lang="nl-NL" sz="3200" dirty="0"/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132842E7-35D6-456D-8AD1-DE278254C711}"/>
              </a:ext>
            </a:extLst>
          </p:cNvPr>
          <p:cNvSpPr txBox="1"/>
          <p:nvPr/>
        </p:nvSpPr>
        <p:spPr>
          <a:xfrm>
            <a:off x="5788350" y="2978690"/>
            <a:ext cx="2152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Projectgroep B2</a:t>
            </a:r>
            <a:endParaRPr lang="nl-NL" dirty="0"/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36D7C68C-6716-4B74-8147-73B20BC57454}"/>
              </a:ext>
            </a:extLst>
          </p:cNvPr>
          <p:cNvSpPr txBox="1"/>
          <p:nvPr/>
        </p:nvSpPr>
        <p:spPr>
          <a:xfrm>
            <a:off x="5788350" y="3348772"/>
            <a:ext cx="6403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Pascal de Bruijn, Mark Baaij, Kenley Strik, Chiem Stevens</a:t>
            </a:r>
            <a:endParaRPr lang="nl-NL" dirty="0"/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130EE320-0945-4D95-947F-98171FD4DDEA}"/>
              </a:ext>
            </a:extLst>
          </p:cNvPr>
          <p:cNvSpPr txBox="1"/>
          <p:nvPr/>
        </p:nvSpPr>
        <p:spPr>
          <a:xfrm>
            <a:off x="10716426" y="6315342"/>
            <a:ext cx="136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15-01-2019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73688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DC0872-29BC-477C-A829-1B8365736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0685" y="2728735"/>
            <a:ext cx="4250629" cy="1400530"/>
          </a:xfrm>
        </p:spPr>
        <p:txBody>
          <a:bodyPr/>
          <a:lstStyle/>
          <a:p>
            <a:pPr algn="ctr"/>
            <a:r>
              <a:rPr lang="en-US" dirty="0"/>
              <a:t>Achtergronden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52436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B66EEB75-F3B4-45BD-8C44-0D8006238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0685" y="2728735"/>
            <a:ext cx="4250629" cy="1400530"/>
          </a:xfrm>
        </p:spPr>
        <p:txBody>
          <a:bodyPr/>
          <a:lstStyle/>
          <a:p>
            <a:pPr algn="ctr"/>
            <a:r>
              <a:rPr lang="en-US" dirty="0" err="1"/>
              <a:t>Functionaliteit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24854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B66EEB75-F3B4-45BD-8C44-0D8006238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0685" y="2728735"/>
            <a:ext cx="4250629" cy="1400530"/>
          </a:xfrm>
        </p:spPr>
        <p:txBody>
          <a:bodyPr/>
          <a:lstStyle/>
          <a:p>
            <a:pPr algn="ctr"/>
            <a:r>
              <a:rPr lang="en-US" dirty="0"/>
              <a:t>Demo!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63101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EFDDFE80-8A7A-4F38-B2D7-6705792A3D5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6415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AC0B768F-FA5A-468D-97DB-CD7AF8E97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0685" y="2728735"/>
            <a:ext cx="4250629" cy="1400530"/>
          </a:xfrm>
        </p:spPr>
        <p:txBody>
          <a:bodyPr/>
          <a:lstStyle/>
          <a:p>
            <a:pPr algn="ctr"/>
            <a:r>
              <a:rPr lang="en-US" dirty="0" err="1"/>
              <a:t>Foto</a:t>
            </a:r>
            <a:r>
              <a:rPr lang="en-US" dirty="0"/>
              <a:t> </a:t>
            </a:r>
            <a:r>
              <a:rPr lang="en-US" dirty="0" err="1"/>
              <a:t>gui</a:t>
            </a:r>
            <a:r>
              <a:rPr lang="en-US" dirty="0"/>
              <a:t>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15269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AC0B768F-FA5A-468D-97DB-CD7AF8E97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0685" y="2728735"/>
            <a:ext cx="4250629" cy="1400530"/>
          </a:xfrm>
        </p:spPr>
        <p:txBody>
          <a:bodyPr/>
          <a:lstStyle/>
          <a:p>
            <a:pPr algn="ctr"/>
            <a:r>
              <a:rPr lang="en-US" dirty="0" err="1"/>
              <a:t>Werkwijze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86062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AC0B768F-FA5A-468D-97DB-CD7AF8E97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0685" y="2728735"/>
            <a:ext cx="4250629" cy="1400530"/>
          </a:xfrm>
        </p:spPr>
        <p:txBody>
          <a:bodyPr/>
          <a:lstStyle/>
          <a:p>
            <a:pPr algn="ctr"/>
            <a:r>
              <a:rPr lang="en-US" dirty="0" err="1"/>
              <a:t>Taakverdeling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44000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AC0B768F-FA5A-468D-97DB-CD7AF8E97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0685" y="2728735"/>
            <a:ext cx="4250629" cy="1400530"/>
          </a:xfrm>
        </p:spPr>
        <p:txBody>
          <a:bodyPr/>
          <a:lstStyle/>
          <a:p>
            <a:pPr algn="ctr"/>
            <a:r>
              <a:rPr lang="en-US" dirty="0" err="1"/>
              <a:t>Reflectie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094775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40</TotalTime>
  <Words>28</Words>
  <Application>Microsoft Office PowerPoint</Application>
  <PresentationFormat>Breedbeeld</PresentationFormat>
  <Paragraphs>11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PowerPoint-presentatie</vt:lpstr>
      <vt:lpstr>Achtergronden</vt:lpstr>
      <vt:lpstr>Functionaliteit</vt:lpstr>
      <vt:lpstr>Demo!</vt:lpstr>
      <vt:lpstr>PowerPoint-presentatie</vt:lpstr>
      <vt:lpstr>Foto gui?</vt:lpstr>
      <vt:lpstr>Werkwijze</vt:lpstr>
      <vt:lpstr>Taakverdeling</vt:lpstr>
      <vt:lpstr>Reflectie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Chiem Stevens</dc:creator>
  <cp:lastModifiedBy>Chiem Stevens</cp:lastModifiedBy>
  <cp:revision>5</cp:revision>
  <dcterms:created xsi:type="dcterms:W3CDTF">2019-01-14T13:55:14Z</dcterms:created>
  <dcterms:modified xsi:type="dcterms:W3CDTF">2019-01-14T14:37:41Z</dcterms:modified>
</cp:coreProperties>
</file>