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ADCF6-C5DD-4C83-8EB4-3CBB7364D242}" type="datetimeFigureOut">
              <a:rPr lang="nl-NL" smtClean="0"/>
              <a:t>14-1-2019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E8DC6-390D-4853-9099-1D1DF6BF6E7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06304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ADCF6-C5DD-4C83-8EB4-3CBB7364D242}" type="datetimeFigureOut">
              <a:rPr lang="nl-NL" smtClean="0"/>
              <a:t>14-1-2019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E8DC6-390D-4853-9099-1D1DF6BF6E7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4590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ADCF6-C5DD-4C83-8EB4-3CBB7364D242}" type="datetimeFigureOut">
              <a:rPr lang="nl-NL" smtClean="0"/>
              <a:t>14-1-2019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E8DC6-390D-4853-9099-1D1DF6BF6E7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999180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nl-NL"/>
              <a:t>Tekststijl van het model bewerken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ADCF6-C5DD-4C83-8EB4-3CBB7364D242}" type="datetimeFigureOut">
              <a:rPr lang="nl-NL" smtClean="0"/>
              <a:t>14-1-2019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E8DC6-390D-4853-9099-1D1DF6BF6E70}" type="slidenum">
              <a:rPr lang="nl-NL" smtClean="0"/>
              <a:t>‹nr.›</a:t>
            </a:fld>
            <a:endParaRPr lang="nl-NL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743840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ADCF6-C5DD-4C83-8EB4-3CBB7364D242}" type="datetimeFigureOut">
              <a:rPr lang="nl-NL" smtClean="0"/>
              <a:t>14-1-2019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E8DC6-390D-4853-9099-1D1DF6BF6E7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217349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ADCF6-C5DD-4C83-8EB4-3CBB7364D242}" type="datetimeFigureOut">
              <a:rPr lang="nl-NL" smtClean="0"/>
              <a:t>14-1-2019</a:t>
            </a:fld>
            <a:endParaRPr lang="nl-N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E8DC6-390D-4853-9099-1D1DF6BF6E7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085514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-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ADCF6-C5DD-4C83-8EB4-3CBB7364D242}" type="datetimeFigureOut">
              <a:rPr lang="nl-NL" smtClean="0"/>
              <a:t>14-1-2019</a:t>
            </a:fld>
            <a:endParaRPr lang="nl-N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E8DC6-390D-4853-9099-1D1DF6BF6E7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812163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ADCF6-C5DD-4C83-8EB4-3CBB7364D242}" type="datetimeFigureOut">
              <a:rPr lang="nl-NL" smtClean="0"/>
              <a:t>14-1-2019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E8DC6-390D-4853-9099-1D1DF6BF6E7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712812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ADCF6-C5DD-4C83-8EB4-3CBB7364D242}" type="datetimeFigureOut">
              <a:rPr lang="nl-NL" smtClean="0"/>
              <a:t>14-1-2019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E8DC6-390D-4853-9099-1D1DF6BF6E7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96490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ADCF6-C5DD-4C83-8EB4-3CBB7364D242}" type="datetimeFigureOut">
              <a:rPr lang="nl-NL" smtClean="0"/>
              <a:t>14-1-2019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E8DC6-390D-4853-9099-1D1DF6BF6E7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66743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ADCF6-C5DD-4C83-8EB4-3CBB7364D242}" type="datetimeFigureOut">
              <a:rPr lang="nl-NL" smtClean="0"/>
              <a:t>14-1-2019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E8DC6-390D-4853-9099-1D1DF6BF6E7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08152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ADCF6-C5DD-4C83-8EB4-3CBB7364D242}" type="datetimeFigureOut">
              <a:rPr lang="nl-NL" smtClean="0"/>
              <a:t>14-1-2019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E8DC6-390D-4853-9099-1D1DF6BF6E7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85205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ADCF6-C5DD-4C83-8EB4-3CBB7364D242}" type="datetimeFigureOut">
              <a:rPr lang="nl-NL" smtClean="0"/>
              <a:t>14-1-2019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E8DC6-390D-4853-9099-1D1DF6BF6E7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22439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ADCF6-C5DD-4C83-8EB4-3CBB7364D242}" type="datetimeFigureOut">
              <a:rPr lang="nl-NL" smtClean="0"/>
              <a:t>14-1-2019</a:t>
            </a:fld>
            <a:endParaRPr lang="nl-NL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E8DC6-390D-4853-9099-1D1DF6BF6E7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91648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ADCF6-C5DD-4C83-8EB4-3CBB7364D242}" type="datetimeFigureOut">
              <a:rPr lang="nl-NL" smtClean="0"/>
              <a:t>14-1-2019</a:t>
            </a:fld>
            <a:endParaRPr lang="nl-NL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E8DC6-390D-4853-9099-1D1DF6BF6E7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62137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ADCF6-C5DD-4C83-8EB4-3CBB7364D242}" type="datetimeFigureOut">
              <a:rPr lang="nl-NL" smtClean="0"/>
              <a:t>14-1-2019</a:t>
            </a:fld>
            <a:endParaRPr lang="nl-NL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E8DC6-390D-4853-9099-1D1DF6BF6E7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94102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ADCF6-C5DD-4C83-8EB4-3CBB7364D242}" type="datetimeFigureOut">
              <a:rPr lang="nl-NL" smtClean="0"/>
              <a:t>14-1-2019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E8DC6-390D-4853-9099-1D1DF6BF6E7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45583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E0ADCF6-C5DD-4C83-8EB4-3CBB7364D242}" type="datetimeFigureOut">
              <a:rPr lang="nl-NL" smtClean="0"/>
              <a:t>14-1-2019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E8DC6-390D-4853-9099-1D1DF6BF6E7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814383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Afbeelding 10">
            <a:extLst>
              <a:ext uri="{FF2B5EF4-FFF2-40B4-BE49-F238E27FC236}">
                <a16:creationId xmlns:a16="http://schemas.microsoft.com/office/drawing/2014/main" id="{1B3227C8-8C2F-4222-B058-B0857EFCD0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302" y="1015168"/>
            <a:ext cx="5363323" cy="4296375"/>
          </a:xfrm>
          <a:prstGeom prst="rect">
            <a:avLst/>
          </a:prstGeom>
        </p:spPr>
      </p:pic>
      <p:sp>
        <p:nvSpPr>
          <p:cNvPr id="12" name="Tekstvak 11">
            <a:extLst>
              <a:ext uri="{FF2B5EF4-FFF2-40B4-BE49-F238E27FC236}">
                <a16:creationId xmlns:a16="http://schemas.microsoft.com/office/drawing/2014/main" id="{8A136CB6-F8FA-41E6-A2FE-3EC961BAC761}"/>
              </a:ext>
            </a:extLst>
          </p:cNvPr>
          <p:cNvSpPr txBox="1"/>
          <p:nvPr/>
        </p:nvSpPr>
        <p:spPr>
          <a:xfrm>
            <a:off x="5788351" y="2422595"/>
            <a:ext cx="36409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Proftaak: AGV</a:t>
            </a:r>
            <a:endParaRPr lang="nl-NL" sz="3200" dirty="0"/>
          </a:p>
        </p:txBody>
      </p:sp>
      <p:sp>
        <p:nvSpPr>
          <p:cNvPr id="14" name="Tekstvak 13">
            <a:extLst>
              <a:ext uri="{FF2B5EF4-FFF2-40B4-BE49-F238E27FC236}">
                <a16:creationId xmlns:a16="http://schemas.microsoft.com/office/drawing/2014/main" id="{132842E7-35D6-456D-8AD1-DE278254C711}"/>
              </a:ext>
            </a:extLst>
          </p:cNvPr>
          <p:cNvSpPr txBox="1"/>
          <p:nvPr/>
        </p:nvSpPr>
        <p:spPr>
          <a:xfrm>
            <a:off x="5788350" y="2978690"/>
            <a:ext cx="2152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Projectgroep B2</a:t>
            </a:r>
            <a:endParaRPr lang="nl-NL" dirty="0"/>
          </a:p>
        </p:txBody>
      </p:sp>
      <p:sp>
        <p:nvSpPr>
          <p:cNvPr id="16" name="Tekstvak 15">
            <a:extLst>
              <a:ext uri="{FF2B5EF4-FFF2-40B4-BE49-F238E27FC236}">
                <a16:creationId xmlns:a16="http://schemas.microsoft.com/office/drawing/2014/main" id="{36D7C68C-6716-4B74-8147-73B20BC57454}"/>
              </a:ext>
            </a:extLst>
          </p:cNvPr>
          <p:cNvSpPr txBox="1"/>
          <p:nvPr/>
        </p:nvSpPr>
        <p:spPr>
          <a:xfrm>
            <a:off x="5788350" y="3348772"/>
            <a:ext cx="6403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Pascal de Bruijn, Mark Baaij, Kenley Strik, Chiem Stevens</a:t>
            </a:r>
            <a:endParaRPr lang="nl-NL" dirty="0"/>
          </a:p>
        </p:txBody>
      </p:sp>
      <p:sp>
        <p:nvSpPr>
          <p:cNvPr id="18" name="Tekstvak 17">
            <a:extLst>
              <a:ext uri="{FF2B5EF4-FFF2-40B4-BE49-F238E27FC236}">
                <a16:creationId xmlns:a16="http://schemas.microsoft.com/office/drawing/2014/main" id="{130EE320-0945-4D95-947F-98171FD4DDEA}"/>
              </a:ext>
            </a:extLst>
          </p:cNvPr>
          <p:cNvSpPr txBox="1"/>
          <p:nvPr/>
        </p:nvSpPr>
        <p:spPr>
          <a:xfrm>
            <a:off x="10716426" y="6315342"/>
            <a:ext cx="1367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15-01-2019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73688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DC0872-29BC-477C-A829-1B8365736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0685" y="2728735"/>
            <a:ext cx="4250629" cy="1400530"/>
          </a:xfrm>
        </p:spPr>
        <p:txBody>
          <a:bodyPr/>
          <a:lstStyle/>
          <a:p>
            <a:pPr algn="ctr"/>
            <a:r>
              <a:rPr lang="en-US" dirty="0"/>
              <a:t>Achtergronden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52436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B66EEB75-F3B4-45BD-8C44-0D8006238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0685" y="2728735"/>
            <a:ext cx="4250629" cy="1400530"/>
          </a:xfrm>
        </p:spPr>
        <p:txBody>
          <a:bodyPr/>
          <a:lstStyle/>
          <a:p>
            <a:pPr algn="ctr"/>
            <a:r>
              <a:rPr lang="en-US" dirty="0" err="1"/>
              <a:t>Functionaliteit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24854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B66EEB75-F3B4-45BD-8C44-0D8006238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0685" y="2728735"/>
            <a:ext cx="4250629" cy="1400530"/>
          </a:xfrm>
        </p:spPr>
        <p:txBody>
          <a:bodyPr/>
          <a:lstStyle/>
          <a:p>
            <a:pPr algn="ctr"/>
            <a:r>
              <a:rPr lang="en-US" dirty="0"/>
              <a:t>Demo!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63101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EFDDFE80-8A7A-4F38-B2D7-6705792A3D5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46415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>
            <a:extLst>
              <a:ext uri="{FF2B5EF4-FFF2-40B4-BE49-F238E27FC236}">
                <a16:creationId xmlns:a16="http://schemas.microsoft.com/office/drawing/2014/main" id="{07F79A20-A5E2-42A6-A802-B9C4314412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4612" y="966787"/>
            <a:ext cx="6962775" cy="492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269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AC0B768F-FA5A-468D-97DB-CD7AF8E97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0685" y="2728735"/>
            <a:ext cx="4250629" cy="1400530"/>
          </a:xfrm>
        </p:spPr>
        <p:txBody>
          <a:bodyPr/>
          <a:lstStyle/>
          <a:p>
            <a:pPr algn="ctr"/>
            <a:r>
              <a:rPr lang="en-US" dirty="0" err="1"/>
              <a:t>Werkwijze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86062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AC0B768F-FA5A-468D-97DB-CD7AF8E97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0685" y="2728735"/>
            <a:ext cx="4250629" cy="1400530"/>
          </a:xfrm>
        </p:spPr>
        <p:txBody>
          <a:bodyPr/>
          <a:lstStyle/>
          <a:p>
            <a:pPr algn="ctr"/>
            <a:r>
              <a:rPr lang="en-US" dirty="0" err="1"/>
              <a:t>Taakverdeling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44000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AC0B768F-FA5A-468D-97DB-CD7AF8E97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0685" y="2728735"/>
            <a:ext cx="4250629" cy="1400530"/>
          </a:xfrm>
        </p:spPr>
        <p:txBody>
          <a:bodyPr/>
          <a:lstStyle/>
          <a:p>
            <a:pPr algn="ctr"/>
            <a:r>
              <a:rPr lang="en-US" dirty="0" err="1"/>
              <a:t>Reflectie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094775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40</TotalTime>
  <Words>25</Words>
  <Application>Microsoft Office PowerPoint</Application>
  <PresentationFormat>Breedbeeld</PresentationFormat>
  <Paragraphs>10</Paragraphs>
  <Slides>9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</vt:lpstr>
      <vt:lpstr>PowerPoint-presentatie</vt:lpstr>
      <vt:lpstr>Achtergronden</vt:lpstr>
      <vt:lpstr>Functionaliteit</vt:lpstr>
      <vt:lpstr>Demo!</vt:lpstr>
      <vt:lpstr>PowerPoint-presentatie</vt:lpstr>
      <vt:lpstr>PowerPoint-presentatie</vt:lpstr>
      <vt:lpstr>Werkwijze</vt:lpstr>
      <vt:lpstr>Taakverdeling</vt:lpstr>
      <vt:lpstr>Reflectie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Chiem Stevens</dc:creator>
  <cp:lastModifiedBy>Chiem Stevens</cp:lastModifiedBy>
  <cp:revision>6</cp:revision>
  <dcterms:created xsi:type="dcterms:W3CDTF">2019-01-14T13:55:14Z</dcterms:created>
  <dcterms:modified xsi:type="dcterms:W3CDTF">2019-01-14T14:53:41Z</dcterms:modified>
</cp:coreProperties>
</file>