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3905"/>
    <a:srgbClr val="CC6600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88" autoAdjust="0"/>
    <p:restoredTop sz="94727" autoAdjust="0"/>
  </p:normalViewPr>
  <p:slideViewPr>
    <p:cSldViewPr>
      <p:cViewPr varScale="1">
        <p:scale>
          <a:sx n="34" d="100"/>
          <a:sy n="34" d="100"/>
        </p:scale>
        <p:origin x="-72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layout>
        <c:manualLayout>
          <c:xMode val="edge"/>
          <c:yMode val="edge"/>
          <c:x val="0.17153033969879641"/>
          <c:y val="0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'Лист1'!$B$1</c:f>
              <c:strCache>
                <c:ptCount val="1"/>
                <c:pt idx="0">
                  <c:v>Часто ли вы ходите в столовую?</c:v>
                </c:pt>
              </c:strCache>
            </c:strRef>
          </c:tx>
          <c:cat>
            <c:strRef>
              <c:f>'Лист1'!$A$2:$A$6</c:f>
              <c:strCache>
                <c:ptCount val="5"/>
                <c:pt idx="0">
                  <c:v>Каждую перемену</c:v>
                </c:pt>
                <c:pt idx="1">
                  <c:v>Одну перемну в день</c:v>
                </c:pt>
                <c:pt idx="2">
                  <c:v>2-4 перемены в неделю</c:v>
                </c:pt>
                <c:pt idx="3">
                  <c:v>Ни разу там не был</c:v>
                </c:pt>
                <c:pt idx="4">
                  <c:v>Один раз в неделю</c:v>
                </c:pt>
              </c:strCache>
            </c:strRef>
          </c:cat>
          <c:val>
            <c:numRef>
              <c:f>'Лист1'!$B$2:$B$6</c:f>
              <c:numCache>
                <c:formatCode>General</c:formatCode>
                <c:ptCount val="5"/>
                <c:pt idx="0">
                  <c:v>4.7</c:v>
                </c:pt>
                <c:pt idx="1">
                  <c:v>34.6</c:v>
                </c:pt>
                <c:pt idx="2">
                  <c:v>18.3</c:v>
                </c:pt>
                <c:pt idx="3">
                  <c:v>25</c:v>
                </c:pt>
                <c:pt idx="4">
                  <c:v>17.3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74104967718363524"/>
          <c:y val="6.7499809962635762E-4"/>
          <c:w val="0.25895032281636521"/>
          <c:h val="0.94827073307644183"/>
        </c:manualLayout>
      </c:layout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sz="2000" dirty="0"/>
              <a:t>Хотите найти себе друга для похода в столовую?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Хотите найти себе друга для похода в столовую?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70.5</c:v>
                </c:pt>
                <c:pt idx="1">
                  <c:v>29.5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81940073260458879"/>
          <c:y val="0.45026281802022"/>
          <c:w val="0.16388935670791083"/>
          <c:h val="0.28885054438395746"/>
        </c:manualLayout>
      </c:layout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A7A-6E84-4889-9A70-DBD9E8342205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F26C-23D7-447B-8738-681099F45C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A7A-6E84-4889-9A70-DBD9E8342205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F26C-23D7-447B-8738-681099F45C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A7A-6E84-4889-9A70-DBD9E8342205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F26C-23D7-447B-8738-681099F45C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A7A-6E84-4889-9A70-DBD9E8342205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F26C-23D7-447B-8738-681099F45C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A7A-6E84-4889-9A70-DBD9E8342205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F26C-23D7-447B-8738-681099F45C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A7A-6E84-4889-9A70-DBD9E8342205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F26C-23D7-447B-8738-681099F45C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A7A-6E84-4889-9A70-DBD9E8342205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F26C-23D7-447B-8738-681099F45C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A7A-6E84-4889-9A70-DBD9E8342205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F26C-23D7-447B-8738-681099F45C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A7A-6E84-4889-9A70-DBD9E8342205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F26C-23D7-447B-8738-681099F45C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A7A-6E84-4889-9A70-DBD9E8342205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F26C-23D7-447B-8738-681099F45C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A7A-6E84-4889-9A70-DBD9E8342205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F26C-23D7-447B-8738-681099F45C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E6A7A-6E84-4889-9A70-DBD9E8342205}" type="datetimeFigureOut">
              <a:rPr lang="ru-RU" smtClean="0"/>
              <a:pPr/>
              <a:t>14.01.2023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F26C-23D7-447B-8738-681099F45CC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101" name="Picture 5" descr="C:\Users\kstya\Desktop\Хакатон\2023-01-14_13-24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4274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wonder-day.com/wp-content/uploads/2020/03/Wonder-DAY-Wallpapers-Fortnite-31-1-1536x864.jpg"/>
          <p:cNvPicPr>
            <a:picLocks noChangeAspect="1" noChangeArrowheads="1"/>
          </p:cNvPicPr>
          <p:nvPr/>
        </p:nvPicPr>
        <p:blipFill>
          <a:blip r:embed="rId2" cstate="print"/>
          <a:srcRect l="9741" r="13604"/>
          <a:stretch>
            <a:fillRect/>
          </a:stretch>
        </p:blipFill>
        <p:spPr bwMode="auto">
          <a:xfrm>
            <a:off x="0" y="0"/>
            <a:ext cx="9345733" cy="6858000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5220072" y="1124744"/>
            <a:ext cx="3635896" cy="417646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292080" y="1484784"/>
            <a:ext cx="3851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Что это вообще такое и зачем оно нужно?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104" y="2420888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Колумб- это бот, который поможет тебе найти учеников из твоей школы для того, чтоб сходить вместе в столовую. 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9" name="Picture 5" descr="https://wallpaper-4k-hd.com/wp-content/uploads/2022/05/fortnite-digital-art-artwork-video-games-pc-gaming-battle-royale-wallpaper-1.jpg"/>
          <p:cNvPicPr>
            <a:picLocks noChangeAspect="1" noChangeArrowheads="1"/>
          </p:cNvPicPr>
          <p:nvPr/>
        </p:nvPicPr>
        <p:blipFill>
          <a:blip r:embed="rId3" cstate="print"/>
          <a:srcRect l="8001" r="169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4139952" y="476672"/>
            <a:ext cx="1872208" cy="26642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Диаграмма 14"/>
          <p:cNvGraphicFramePr/>
          <p:nvPr/>
        </p:nvGraphicFramePr>
        <p:xfrm>
          <a:off x="-972616" y="476672"/>
          <a:ext cx="6984776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7596336" y="4941168"/>
            <a:ext cx="936104" cy="10801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9" name="Диаграмма 18"/>
          <p:cNvGraphicFramePr/>
          <p:nvPr/>
        </p:nvGraphicFramePr>
        <p:xfrm>
          <a:off x="3923928" y="3717032"/>
          <a:ext cx="456016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https://catherineasquithgallery.com/uploads/posts/2021-03/1614648441_50-p-fon-fortnait-dlya-fotoshopa-71.jpg"/>
          <p:cNvPicPr>
            <a:picLocks noChangeAspect="1" noChangeArrowheads="1"/>
          </p:cNvPicPr>
          <p:nvPr/>
        </p:nvPicPr>
        <p:blipFill>
          <a:blip r:embed="rId2" cstate="print"/>
          <a:srcRect t="3428" r="30216"/>
          <a:stretch>
            <a:fillRect/>
          </a:stretch>
        </p:blipFill>
        <p:spPr bwMode="auto">
          <a:xfrm>
            <a:off x="0" y="0"/>
            <a:ext cx="9144000" cy="7029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395536" y="836712"/>
            <a:ext cx="3744416" cy="38164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95536" y="908720"/>
            <a:ext cx="3744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Найти человека с кем ты готов поесть в школе на перемене</a:t>
            </a: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Задачи проекта:</a:t>
            </a:r>
          </a:p>
          <a:p>
            <a:pPr lvl="1">
              <a:buFont typeface="Arial" pitchFamily="34" charset="0"/>
              <a:buChar char="•"/>
            </a:pP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Создать бота, с помощью которого ты знакомишься с учеником твоей школы.</a:t>
            </a: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83671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Цель проекта: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catherineasquithgallery.com/uploads/posts/2021-02/1613247729_171-p-skachat-sinii-fon-fortnait-220.png"/>
          <p:cNvPicPr>
            <a:picLocks noChangeAspect="1" noChangeArrowheads="1"/>
          </p:cNvPicPr>
          <p:nvPr/>
        </p:nvPicPr>
        <p:blipFill>
          <a:blip r:embed="rId2" cstate="print"/>
          <a:srcRect l="8531" r="17004"/>
          <a:stretch>
            <a:fillRect/>
          </a:stretch>
        </p:blipFill>
        <p:spPr bwMode="auto">
          <a:xfrm>
            <a:off x="0" y="0"/>
            <a:ext cx="9144000" cy="6907269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355976" y="2780928"/>
            <a:ext cx="4032448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716016" y="306896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81</Words>
  <Application>Microsoft Office PowerPoint</Application>
  <PresentationFormat>Экран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 </vt:lpstr>
      <vt:lpstr>Слайд 2</vt:lpstr>
      <vt:lpstr>Слайд 3</vt:lpstr>
      <vt:lpstr>Слайд 4</vt:lpstr>
      <vt:lpstr>Слайд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kstyazhina@mail.ru</dc:creator>
  <cp:lastModifiedBy>kstyazhina@mail.ru</cp:lastModifiedBy>
  <cp:revision>9</cp:revision>
  <dcterms:created xsi:type="dcterms:W3CDTF">2023-01-13T13:57:08Z</dcterms:created>
  <dcterms:modified xsi:type="dcterms:W3CDTF">2023-01-14T12:05:01Z</dcterms:modified>
</cp:coreProperties>
</file>