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Int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Inter-bold.fntdata"/><Relationship Id="rId14" Type="http://schemas.openxmlformats.org/officeDocument/2006/relationships/slide" Target="slides/slide9.xml"/><Relationship Id="rId36" Type="http://schemas.openxmlformats.org/officeDocument/2006/relationships/font" Target="fonts/Inter-regular.fntdata"/><Relationship Id="rId17" Type="http://schemas.openxmlformats.org/officeDocument/2006/relationships/slide" Target="slides/slide12.xml"/><Relationship Id="rId39" Type="http://schemas.openxmlformats.org/officeDocument/2006/relationships/font" Target="fonts/Inter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abs/2202.13519?utm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etricpanda.com/rival-fortress-update-2-preprocessing-and-bundling-game-assets/?utm_source=chatgpt.com" TargetMode="External"/><Relationship Id="rId3" Type="http://schemas.openxmlformats.org/officeDocument/2006/relationships/hyperlink" Target="https://www.hopsworks.ai/post/mlops-to-ml-systems-with-fti-pipelines?utm_source=chatgpt.com" TargetMode="External"/><Relationship Id="rId4" Type="http://schemas.openxmlformats.org/officeDocument/2006/relationships/hyperlink" Target="https://quix.io/blog/the-anatomy-of-a-machine-learning-pipeline?utm" TargetMode="External"/><Relationship Id="rId5" Type="http://schemas.openxmlformats.org/officeDocument/2006/relationships/hyperlink" Target="https://elib.dlr.de/211386/1/MLEnabledSystemsModelDeploymentMonitoring.pdf?utm_source=chatgpt.com" TargetMode="External"/><Relationship Id="rId6" Type="http://schemas.openxmlformats.org/officeDocument/2006/relationships/hyperlink" Target="https://medium.com/%40Sanjaynk7907/batch-vs-real-time-machine-learning-understanding-the-processing-powerhouse-and-the-speedy-bb7f962b9be6" TargetMode="External"/><Relationship Id="rId7" Type="http://schemas.openxmlformats.org/officeDocument/2006/relationships/hyperlink" Target="https://www.mdpi.com/2079-9292/13/10/1888?utm_source=chatgpt.com" TargetMode="External"/><Relationship Id="rId8" Type="http://schemas.openxmlformats.org/officeDocument/2006/relationships/hyperlink" Target="https://nn.cs.utexas.edu/downloads/papers/stanley.ieeetec05.pdf?utm_source=chatgpt.co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cad381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cad381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cad3815a2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cad3815a2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Text-to-image models can dream, reconstruction models can build, segmentation models can label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but none of them understand </a:t>
            </a:r>
            <a:r>
              <a:rPr i="1" lang="en">
                <a:solidFill>
                  <a:schemeClr val="dk1"/>
                </a:solidFill>
              </a:rPr>
              <a:t>what can be done</a:t>
            </a:r>
            <a:r>
              <a:rPr lang="en">
                <a:solidFill>
                  <a:schemeClr val="dk1"/>
                </a:solidFill>
              </a:rPr>
              <a:t> with those objects.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project explores that missing link: affordance reasoning, the bridge between geometry and interaction.”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cad3815a2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cad3815a2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near-term goal is a small, clear experiment→ can we teach a model to connect geometry to function?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long-term vision is a practical authoring tool that lets Unreal ‘understand’ its own 3D assets.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cad3815a2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cad3815a2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PartNet is an excellent starting point — it gives us clean, labeled meshes to train on affordance logic.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 it’s limited to academic furniture-like categories, which means we’ll treat it as a controlled ‘sandbox’ for our prototype.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we’ve validated the system, we can extend it to more stylized, game-like models to test robustness and make it industry-relevant.”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propose to build a </a:t>
            </a:r>
            <a:r>
              <a:rPr b="1" lang="en">
                <a:solidFill>
                  <a:schemeClr val="dk1"/>
                </a:solidFill>
              </a:rPr>
              <a:t>“GameAffordNet”</a:t>
            </a:r>
            <a:r>
              <a:rPr lang="en">
                <a:solidFill>
                  <a:schemeClr val="dk1"/>
                </a:solidFill>
              </a:rPr>
              <a:t> — a curated extension of PartNet for interactive game objects (props, weapons, platforms, etc.) labeled by affordances </a:t>
            </a:r>
            <a:r>
              <a:rPr i="1" lang="en">
                <a:solidFill>
                  <a:schemeClr val="dk1"/>
                </a:solidFill>
              </a:rPr>
              <a:t>relevant to gameplay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That’s a strong research contribution </a:t>
            </a:r>
            <a:r>
              <a:rPr i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a practical dataset for the industry.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cad3815a2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cad3815a2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cad3815a2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cad3815a2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cad3815a2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cad3815a2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cad3815a2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cad3815a2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goal is </a:t>
            </a:r>
            <a:r>
              <a:rPr b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to “tell the designer where to sit.”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goal is to </a:t>
            </a:r>
            <a:r>
              <a:rPr b="1" lang="en">
                <a:solidFill>
                  <a:schemeClr val="dk1"/>
                </a:solidFill>
              </a:rPr>
              <a:t>automate what the designer currently does manually</a:t>
            </a:r>
            <a:r>
              <a:rPr lang="en">
                <a:solidFill>
                  <a:schemeClr val="dk1"/>
                </a:solidFill>
              </a:rPr>
              <a:t> in the game engine.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project isn’t about </a:t>
            </a:r>
            <a:r>
              <a:rPr i="1" lang="en">
                <a:solidFill>
                  <a:schemeClr val="dk1"/>
                </a:solidFill>
              </a:rPr>
              <a:t>recognition</a:t>
            </a:r>
            <a:r>
              <a:rPr lang="en">
                <a:solidFill>
                  <a:schemeClr val="dk1"/>
                </a:solidFill>
              </a:rPr>
              <a:t>  it’s about </a:t>
            </a:r>
            <a:r>
              <a:rPr i="1" lang="en">
                <a:solidFill>
                  <a:schemeClr val="dk1"/>
                </a:solidFill>
              </a:rPr>
              <a:t>authoring automation.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cad3815a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cad3815a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cad3815a2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cad3815a2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https://arxiv.org/abs/2202.13519?utm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cad3815a2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cad3815a2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https://www.metricpanda.com/rival-fortress-update-2-preprocessing-and-bundling-game-assets/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https://www.hopsworks.ai/post/mlops-to-ml-systems-with-fti-pipelines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https://quix.io/blog/the-anatomy-of-a-machine-learning-pipeline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https://elib.dlr.de/211386/1/MLEnabledSystemsModelDeploymentMonitoring.pdf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https://medium.com/%40Sanjaynk7907/batch-vs-real-time-machine-learning-understanding-the-processing-powerhouse-and-the-speedy-bb7f962b9be6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https://www.mdpi.com/2079-9292/13/10/1888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https://nn.cs.utexas.edu/downloads/papers/stanley.ieeetec05.pdf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Batch/offline ML pipelines are standard in production settings because they separate training/inference from real-time system constraints. (Quix, 2023)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Within an ML system, splitting into feature/training/inference pipelines reduces complexity and speeds up delivery. (Hopsworks, 2023)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In game development, asset preprocessing (tagging, collision creation) is typically done outside the engine to optimize import and runtime performance. (MetricPanda, 2019) Thus: our choice to do offline training → export labeled meshes → import into Unreal is aligned with industry and dev best-practice. It maintains performance, avoids runtime ML complexity, and accelerates delivery.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cad3815a2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cad3815a2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into 2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Highlevel overview- intervention in game dev pipline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things in the development process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Things we r doing to streamline the current pipeline – how does this improve on current processes- more efficiency, reduce time, easier accessible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does this open up in terms of new games-&gt; new possibilities in new games → living, completely interactable game world→ multitude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cad3815a2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cad3815a2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cad3815a2_1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cad3815a2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cad3815a2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6cad3815a2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cad3815a2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cad3815a2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 now, building interactive environments is time-consuming and resource-heavy.</a:t>
            </a:r>
            <a:br>
              <a:rPr lang="en"/>
            </a:br>
            <a:r>
              <a:rPr lang="en"/>
              <a:t> Large studios can afford teams of designers to tag and test affordances across thousands of assets — smaller studios simply can’t.</a:t>
            </a:r>
            <a:br>
              <a:rPr lang="en"/>
            </a:br>
            <a:r>
              <a:rPr lang="en"/>
              <a:t> That creates an accessibility gap in the industry: rich, interactive worlds are a privilege of scale.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intervention closes that gap.</a:t>
            </a:r>
            <a:br>
              <a:rPr lang="en"/>
            </a:br>
            <a:r>
              <a:rPr lang="en"/>
              <a:t> It automates affordance tagging directly from 3D geometry meaning even a small studio or classroom can create objects that ‘understand’ what they afford.</a:t>
            </a:r>
            <a:br>
              <a:rPr lang="en"/>
            </a:br>
            <a:r>
              <a:rPr lang="en"/>
              <a:t> It’s intuitive, no ML background needed, and it brings the same expressive power of big studios to independent creators.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 the player side, it also improves accessibility and clarity — affordances become consistent and predictable across games, making it easier for players to know what they can do in the world.”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cad3815a2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cad3815a2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cad3815a2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cad3815a2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now, when game designers import a chair or table into Unreal, they have to manually define every collider, tag, and interaction. We’re trying to build a geometry-aware ML system that automates that, something that understands shapes the way humans do. That means faster workflows, accessible design tools, and a step toward game worlds that feel alive and consistent.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cad3815a2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cad3815a2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grounding in Gibson and Norman helps us frame affordances as more than visual cues,  they’re </a:t>
            </a:r>
            <a:r>
              <a:rPr i="1" lang="en">
                <a:solidFill>
                  <a:schemeClr val="dk1"/>
                </a:solidFill>
              </a:rPr>
              <a:t>embodied invitations to action.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we’re doing is translating that psychological and design concept into a computational language, so a model can </a:t>
            </a:r>
            <a:r>
              <a:rPr i="1" lang="en">
                <a:solidFill>
                  <a:schemeClr val="dk1"/>
                </a:solidFill>
              </a:rPr>
              <a:t>see</a:t>
            </a:r>
            <a:r>
              <a:rPr lang="en">
                <a:solidFill>
                  <a:schemeClr val="dk1"/>
                </a:solidFill>
              </a:rPr>
              <a:t> geometry and infer </a:t>
            </a:r>
            <a:r>
              <a:rPr i="1" lang="en">
                <a:solidFill>
                  <a:schemeClr val="dk1"/>
                </a:solidFill>
              </a:rPr>
              <a:t>what actions it supports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merges theory and implementation: affordance as both </a:t>
            </a:r>
            <a:r>
              <a:rPr b="1" lang="en">
                <a:solidFill>
                  <a:schemeClr val="dk1"/>
                </a:solidFill>
              </a:rPr>
              <a:t>cognitive perception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learnable function.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cad3815a2_1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cad3815a2_1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cad3815a2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cad3815a2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cad3815a2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cad3815a2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2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>
            <p:ph idx="2" type="pic"/>
          </p:nvPr>
        </p:nvSpPr>
        <p:spPr>
          <a:xfrm>
            <a:off x="6099100" y="1796550"/>
            <a:ext cx="2724600" cy="23343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3"/>
          <p:cNvSpPr txBox="1"/>
          <p:nvPr>
            <p:ph type="title"/>
          </p:nvPr>
        </p:nvSpPr>
        <p:spPr>
          <a:xfrm>
            <a:off x="228600" y="749904"/>
            <a:ext cx="55095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320100" y="4790990"/>
            <a:ext cx="1805400" cy="12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sz="700">
                <a:solidFill>
                  <a:schemeClr val="lt1"/>
                </a:solidFill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sz="7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mdpi.com/2079-9292/13/10/1888" TargetMode="External"/><Relationship Id="rId4" Type="http://schemas.openxmlformats.org/officeDocument/2006/relationships/hyperlink" Target="https://medium.com/@Sanjaynk7907/batch-vs-real-time-machine-learning-understanding-the-processing-powerhouse-and-the-speedy-bb7f962b9be6" TargetMode="External"/><Relationship Id="rId5" Type="http://schemas.openxmlformats.org/officeDocument/2006/relationships/hyperlink" Target="https://elib.dlr.de/211386/1/MLEnabledSystemsModelDeploymentMonitoring.pdf" TargetMode="External"/><Relationship Id="rId6" Type="http://schemas.openxmlformats.org/officeDocument/2006/relationships/hyperlink" Target="https://www.metricpanda.com/rival-fortress-update-2-preprocessing-and-bundling-game-assets/" TargetMode="External"/><Relationship Id="rId7" Type="http://schemas.openxmlformats.org/officeDocument/2006/relationships/hyperlink" Target="https://www.hopsworks.ai/post/mlops-to-ml-systems-with-fti-pipelines" TargetMode="External"/><Relationship Id="rId8" Type="http://schemas.openxmlformats.org/officeDocument/2006/relationships/hyperlink" Target="https://arxiv.org/pdf/2412.1097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228600" y="749900"/>
            <a:ext cx="8686800" cy="1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3D AffordanceNet: Building an Affordance Segmentation Pipeline</a:t>
            </a:r>
            <a:endParaRPr sz="5000"/>
          </a:p>
        </p:txBody>
      </p:sp>
      <p:sp>
        <p:nvSpPr>
          <p:cNvPr id="139" name="Google Shape;139;p14"/>
          <p:cNvSpPr txBox="1"/>
          <p:nvPr>
            <p:ph idx="4294967295" type="subTitle"/>
          </p:nvPr>
        </p:nvSpPr>
        <p:spPr>
          <a:xfrm>
            <a:off x="5786953" y="4804825"/>
            <a:ext cx="3128400" cy="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Month Year</a:t>
            </a:r>
            <a:endParaRPr/>
          </a:p>
        </p:txBody>
      </p:sp>
      <p:sp>
        <p:nvSpPr>
          <p:cNvPr id="140" name="Google Shape;140;p14"/>
          <p:cNvSpPr txBox="1"/>
          <p:nvPr>
            <p:ph idx="4294967295" type="sldNum"/>
          </p:nvPr>
        </p:nvSpPr>
        <p:spPr>
          <a:xfrm>
            <a:off x="8366700" y="4793240"/>
            <a:ext cx="457200" cy="1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Inter"/>
                <a:ea typeface="Inter"/>
                <a:cs typeface="Inter"/>
                <a:sym typeface="Inter"/>
              </a:rPr>
              <a:t>‹#›</a:t>
            </a:fld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39800" y="321600"/>
            <a:ext cx="70389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Broader Research Landscape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553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Multiple AI research tracks already explore individual pieces of this pipeline, but none connect them for embodied, game-ready 3D interaction.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117075" y="1496575"/>
            <a:ext cx="26274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Text→ Image/ 3D generation</a:t>
            </a:r>
            <a:endParaRPr b="1" sz="1100" u="sng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Generate content from language prompts.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OpenAI Sora, Runway Gen-2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Focused on visual realism, not functional geometry or interaction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17075" y="3054325"/>
            <a:ext cx="29919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Image Recognition (2D)</a:t>
            </a:r>
            <a:endParaRPr b="1" sz="1100" u="sng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Detect objects, poses, actions.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ResNet, CLIP, SAM (Meta)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Works in 2D pixel space no awareness of physical 3D affordances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2944200" y="1496575"/>
            <a:ext cx="32556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2D → 3D reconstruction</a:t>
            </a:r>
            <a:endParaRPr b="1" sz="1100" u="sng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Rebuild 3D models from photos or scans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NeRF (Google), Instant-NGP (NVIDIA), Stanford 3D Vision Lab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Reconstructs shape, but does not understand what parts “do.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069150" y="1496575"/>
            <a:ext cx="2885400" cy="1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3D object understanding</a:t>
            </a:r>
            <a:endParaRPr b="1" sz="1100" u="sng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Segment or classify 3D geometry.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PointNet++, DGCNN, MeshCNN, SubdivNet, PartNet dataset (Stanford)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Knows structure, not function. Labels parts, not actions.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6030325" y="3008450"/>
            <a:ext cx="2991900" cy="2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Affordance Learning</a:t>
            </a:r>
            <a:endParaRPr b="1" sz="1100" u="sng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 functional parts (“sit,” “grasp,” etc.)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3D AffordanceNet, PartAfford (Zheng et al. 2023), SegAffordSplat (ECCV 2024)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Stops at research visualization  no integration into game engines.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944700" y="3054325"/>
            <a:ext cx="28854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Procedural Generative Design Tools</a:t>
            </a:r>
            <a:endParaRPr b="1" sz="1100" u="sng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Automate design variation and customization.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Style2Fab (MIT), ShapeAssembly (Stanford), Autodesk Dreamcatcher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Optimize shape aesthetics, not interaction semantics.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27600" y="165150"/>
            <a:ext cx="2808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195900" y="807950"/>
            <a:ext cx="76644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Short Term (this semester) → research </a:t>
            </a:r>
            <a:r>
              <a:rPr b="1" lang="en"/>
              <a:t>prototype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______________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 a proof of concept pipeline that shows how geometric structure predicts functional affordances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Function and Scale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4-5 simple furniture assets (ex: chair, table, bed ,  sofa, lamp 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 test on small subset of PartNet (90 gb) dataset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Emphasis: conceptual clarity, segmentation quality, Unreal compatibility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Core Outputs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Baseline model trained to </a:t>
            </a:r>
            <a:r>
              <a:rPr lang="en"/>
              <a:t>predict</a:t>
            </a:r>
            <a:r>
              <a:rPr lang="en"/>
              <a:t> per-face affordances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Mesh artifact with labeled faces or materials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Offline Python inference script (runs on NYU HPC)</a:t>
            </a:r>
            <a:endParaRPr/>
          </a:p>
          <a:p>
            <a:pPr indent="-30930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1"/>
              <a:buChar char="-"/>
            </a:pPr>
            <a:r>
              <a:rPr lang="en" sz="1270"/>
              <a:t>An offline script or Blueprint prototype that visualizes those affordances in Unrea</a:t>
            </a:r>
            <a:r>
              <a:rPr lang="en" sz="1270"/>
              <a:t>s</a:t>
            </a:r>
            <a:endParaRPr sz="127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75875" y="448400"/>
            <a:ext cx="70389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969575"/>
            <a:ext cx="70389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Stanford Partnet v0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CAD quality meshes (.obj) per object, aligned point clouds (sampled from same meshes), and hierarchical part annotations (JSON trees e.g. chair → {seat, back, leg 1, leg 2…}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Categories: chairs, tables, lamps, storage, beds, etc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Purpose built for part level understanding→ good for our affordance reasoning on geometry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Fits our goal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Easily accessible and open-use for the academic community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Clean CAD topology→ easier mesh point </a:t>
            </a:r>
            <a:r>
              <a:rPr lang="en"/>
              <a:t>alignment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Part trees mirror functional structure </a:t>
            </a:r>
            <a:r>
              <a:rPr lang="en"/>
              <a:t>which</a:t>
            </a:r>
            <a:r>
              <a:rPr lang="en"/>
              <a:t> is a natural </a:t>
            </a:r>
            <a:r>
              <a:rPr lang="en"/>
              <a:t>bridge</a:t>
            </a:r>
            <a:r>
              <a:rPr lang="en"/>
              <a:t> to affordances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Comes with both meshes + </a:t>
            </a:r>
            <a:r>
              <a:rPr lang="en"/>
              <a:t>point clouds</a:t>
            </a:r>
            <a:r>
              <a:rPr lang="en"/>
              <a:t> → supports mesh, point, or hybrid pipelines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 starting point. → once our system is validated we can extend to make it more stylized (fine tune the model ) to test robustness and make it industry relevant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Steps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972225"/>
            <a:ext cx="70389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Scoping </a:t>
            </a:r>
            <a:r>
              <a:rPr lang="en"/>
              <a:t>which</a:t>
            </a:r>
            <a:r>
              <a:rPr lang="en"/>
              <a:t> data is essential for our ML + Game Engine goals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Deciding minimal feature set: Mesh features Vs Point </a:t>
            </a:r>
            <a:r>
              <a:rPr lang="en"/>
              <a:t>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Decide 5 categories to start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Researching Affordance Label Mapping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Define label mapping part→ </a:t>
            </a:r>
            <a:r>
              <a:rPr lang="en"/>
              <a:t>structural</a:t>
            </a:r>
            <a:r>
              <a:rPr lang="en"/>
              <a:t> role → affordances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seat → flat/stable → </a:t>
            </a:r>
            <a:r>
              <a:rPr b="1" lang="en" sz="1300"/>
              <a:t>sit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/>
              <a:t>tabletop → flat/support → </a:t>
            </a:r>
            <a:r>
              <a:rPr b="1" lang="en" sz="1300"/>
              <a:t>place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 sz="1300"/>
              <a:t>backrest → vertical support → </a:t>
            </a:r>
            <a:r>
              <a:rPr b="1" lang="en" sz="1300"/>
              <a:t>lean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Plan preprocessing scripts for data cleaning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Learning HPC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</a:t>
            </a:r>
            <a:r>
              <a:rPr lang="en"/>
              <a:t>Progress</a:t>
            </a:r>
            <a:r>
              <a:rPr lang="en"/>
              <a:t> So Far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140875"/>
            <a:ext cx="70389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 Exploration (more detail)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Key lit review on Design Theories, geometric segmentation, various case studies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Research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Evaluating 3D deep learning architectures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Mapping pros and cons for each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 selected / process of being downloaded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Github setup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Challenges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Point: Mesh vs Point Cloud vs Hybrid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handling → 90 GB requires HPC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Offline pipeline  vs unreal native → maximum flexibility across various assets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*How expensive is this computationally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-Is our dataset robust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Clarifying our direction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1297500" y="1085175"/>
            <a:ext cx="70389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semester→ achievable and pushable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Stay focused on “Can we learn affordance-relevant geometry from 3D models and project it back onto meshes for use in game engines?”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Multiple</a:t>
            </a:r>
            <a:r>
              <a:rPr lang="en"/>
              <a:t> valid paths with different tradeoffs, both can serve end goal depending on semester scope! </a:t>
            </a:r>
            <a:r>
              <a:rPr lang="en"/>
              <a:t>Let's</a:t>
            </a:r>
            <a:r>
              <a:rPr lang="en"/>
              <a:t> break it down!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1297500" y="393750"/>
            <a:ext cx="70389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routes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1297500" y="939675"/>
            <a:ext cx="23793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Cloud (ex DGCNN)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Best for Early stage proof of concept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and </a:t>
            </a:r>
            <a:r>
              <a:rPr lang="en"/>
              <a:t>Fast → if we want speed</a:t>
            </a:r>
            <a:r>
              <a:rPr lang="en"/>
              <a:t>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Needs projection back onto Meshes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Good starting point→ can evolve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rgbClr val="FF0000"/>
                </a:highlight>
              </a:rPr>
              <a:t>No </a:t>
            </a:r>
            <a:r>
              <a:rPr lang="en">
                <a:highlight>
                  <a:srgbClr val="FF0000"/>
                </a:highlight>
              </a:rPr>
              <a:t>explicitly</a:t>
            </a:r>
            <a:r>
              <a:rPr lang="en">
                <a:highlight>
                  <a:srgbClr val="FF0000"/>
                </a:highlight>
              </a:rPr>
              <a:t> topology</a:t>
            </a:r>
            <a:endParaRPr>
              <a:highlight>
                <a:srgbClr val="FF00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rgbClr val="FF0000"/>
                </a:highlight>
              </a:rPr>
              <a:t>Fuzzy</a:t>
            </a:r>
            <a:endParaRPr>
              <a:highlight>
                <a:srgbClr val="FF00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rgbClr val="FF0000"/>
                </a:highlight>
              </a:rPr>
              <a:t>Can </a:t>
            </a:r>
            <a:r>
              <a:rPr lang="en">
                <a:highlight>
                  <a:srgbClr val="FF0000"/>
                </a:highlight>
              </a:rPr>
              <a:t>mislabeled</a:t>
            </a:r>
            <a:r>
              <a:rPr lang="en">
                <a:highlight>
                  <a:srgbClr val="FF0000"/>
                </a:highlight>
              </a:rPr>
              <a:t> edges</a:t>
            </a:r>
            <a:endParaRPr>
              <a:highlight>
                <a:srgbClr val="FF00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highlight>
                  <a:srgbClr val="FF0000"/>
                </a:highlight>
              </a:rPr>
              <a:t>No direct surface normals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735600" y="939675"/>
            <a:ext cx="24381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</a:t>
            </a:r>
            <a:r>
              <a:rPr lang="en"/>
              <a:t> “mesh aware point learning” (DGCNN → Mesh)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train model in flexible robust point cloud domain and then project and refine results onto meshes→ either using classical geometry ops or a small refinement GNN later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Best for production pipeline (after baseline works)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Moderately complex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Highest </a:t>
            </a:r>
            <a:r>
              <a:rPr lang="en"/>
              <a:t>fidelity</a:t>
            </a:r>
            <a:r>
              <a:rPr lang="en"/>
              <a:t> and flexible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Ideal long term system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Requires synchronization between point and mesh data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Engineering complexity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Longer training </a:t>
            </a:r>
            <a:r>
              <a:rPr lang="en">
                <a:highlight>
                  <a:srgbClr val="FF0000"/>
                </a:highlight>
              </a:rPr>
              <a:t>pipeline</a:t>
            </a:r>
            <a:r>
              <a:rPr lang="en">
                <a:highlight>
                  <a:srgbClr val="FF0000"/>
                </a:highlight>
              </a:rPr>
              <a:t> - 2 stages</a:t>
            </a:r>
            <a:endParaRPr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6095275" y="880950"/>
            <a:ext cx="2438100" cy="4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Mesh-native (ex: MeshCNN/ DGNET)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Best for </a:t>
            </a:r>
            <a:r>
              <a:rPr lang="en"/>
              <a:t>Research grade geometry reasoning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COMPLEX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1:1 topology aware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Great for long term integration and later refinement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Topology dependent (bad with generalization)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High preprocessing cost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Heavy GPU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Spase with real world applicability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Small data regime issues</a:t>
            </a:r>
            <a:endParaRPr>
              <a:highlight>
                <a:srgbClr val="FF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FF0000"/>
                </a:highlight>
              </a:rPr>
              <a:t>In theory they produce perfect topology aligned labels but it takes long and you can get even more exact/ generalized  and faster results in the same period of time with the Hybrid method</a:t>
            </a:r>
            <a:endParaRPr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1297500" y="23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Point→ MEsh Affordance Pipeline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603075" y="995875"/>
            <a:ext cx="2736900" cy="3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Train a model that learns affordances from geometry – mapping shape → function → interaction – and outputs labeled meshes ready for engine integration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Hybrid (not pure mesh)--&gt; Mesh native GNNs (MeshCNN, DGNet, etc) are topology faithful but slow, brittle, and hard to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Pointbased models are stable, fast, and handle </a:t>
            </a:r>
            <a:r>
              <a:rPr lang="en"/>
              <a:t>stylized</a:t>
            </a:r>
            <a:r>
              <a:rPr lang="en"/>
              <a:t> or scanned assets.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hybrid pipeline combines both strengths: learning in point-space, delivering results in mesh space. 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598975" y="867225"/>
            <a:ext cx="55449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(open for change and suggestions)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Input Prep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Start from PartNet meshes +point clouds with part labels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Define a part→ affordance mapping (seat → sit, handle → grasp)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Dense</a:t>
            </a:r>
            <a:r>
              <a:rPr lang="en"/>
              <a:t> point Sampling (optional since we have pointcloud sets)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Resample if we find we need finer details for curved or complex objects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downsample for lightweight 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Training (DGCNN or other model)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Train a dynamic graph CNN on point clouds for supervised affordance </a:t>
            </a:r>
            <a:r>
              <a:rPr lang="en"/>
              <a:t>segmentation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Learns local geometry patterns (flat → sit, concave → contain)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Projection to Mesh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Run inference on new assets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Project per point predictions back onto mesh faces using methods from papers (nearest </a:t>
            </a:r>
            <a:r>
              <a:rPr lang="en"/>
              <a:t>neighbor</a:t>
            </a:r>
            <a:r>
              <a:rPr lang="en"/>
              <a:t> or barycentric interpolation)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Result: mesh with per face affordance labels.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Game engine integration (what we are deciding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Offline or In real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IF offline, import labeled mesh into UNreal, Editor Utility Blueprint reads labels→ auto assigns gameplay tags and colliders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Assets become affordance aware on import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1338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of Static vs Dynamic Affordances→ Realtime versus Offline Preprocess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003825" y="914100"/>
            <a:ext cx="42714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Offline: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Runs python / HPC </a:t>
            </a:r>
            <a:r>
              <a:rPr lang="en"/>
              <a:t>environment</a:t>
            </a:r>
            <a:r>
              <a:rPr lang="en"/>
              <a:t>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Model runs on mesh data -&gt; exports labeled .fbx or .json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38761D"/>
                </a:highlight>
              </a:rPr>
              <a:t>Simple (use editor utility blueprint to read metadata)</a:t>
            </a:r>
            <a:endParaRPr>
              <a:highlight>
                <a:srgbClr val="38761D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38761D"/>
                </a:highlight>
              </a:rPr>
              <a:t>No performance cost at runtime </a:t>
            </a:r>
            <a:endParaRPr>
              <a:highlight>
                <a:srgbClr val="38761D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38761D"/>
                </a:highlight>
              </a:rPr>
              <a:t>Trains on full 90GB easily on HPC</a:t>
            </a:r>
            <a:endParaRPr>
              <a:highlight>
                <a:srgbClr val="38761D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38761D"/>
                </a:highlight>
              </a:rPr>
              <a:t>Cross engine compatibility (works with unreal Unity Blender)</a:t>
            </a:r>
            <a:endParaRPr>
              <a:highlight>
                <a:srgbClr val="38761D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38761D"/>
                </a:highlight>
              </a:rPr>
              <a:t>Shorter Dev time (good for our starting projects)</a:t>
            </a:r>
            <a:endParaRPr>
              <a:highlight>
                <a:srgbClr val="38761D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38761D"/>
                </a:highlight>
              </a:rPr>
              <a:t>Clear Academic deliverable: “smart mesh tagging”</a:t>
            </a:r>
            <a:endParaRPr>
              <a:highlight>
                <a:srgbClr val="38761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Designer Workflow: Designer imports pre tagged assets; can edit in engine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990000"/>
                </a:highlight>
              </a:rPr>
              <a:t>Static affordance behavior (does not change after export)</a:t>
            </a:r>
            <a:endParaRPr>
              <a:highlight>
                <a:srgbClr val="990000"/>
              </a:highlight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Transparent (for debugging)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Best for asset preprocessing, pipeline automation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5275225" y="981000"/>
            <a:ext cx="3795300" cy="3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Engine Pipeline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Directly inside Unreal or Unity (editor or runtime)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Model runs automatically when importing or simulating assets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990000"/>
                </a:highlight>
              </a:rPr>
              <a:t>Complex- ONNX TensorRT model import, or C++ plugin</a:t>
            </a:r>
            <a:endParaRPr>
              <a:highlight>
                <a:srgbClr val="990000"/>
              </a:highlight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990000"/>
                </a:highlight>
              </a:rPr>
              <a:t>Higher performance cost- live inference during gameplay or import</a:t>
            </a:r>
            <a:endParaRPr>
              <a:highlight>
                <a:srgbClr val="990000"/>
              </a:highlight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990000"/>
                </a:highlight>
              </a:rPr>
              <a:t>Limited scalability- engine environment is not built for large scale ML</a:t>
            </a:r>
            <a:endParaRPr>
              <a:highlight>
                <a:srgbClr val="990000"/>
              </a:highlight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990000"/>
                </a:highlight>
              </a:rPr>
              <a:t>Engine specific plug in (unreal first, </a:t>
            </a:r>
            <a:r>
              <a:rPr lang="en">
                <a:highlight>
                  <a:srgbClr val="990000"/>
                </a:highlight>
              </a:rPr>
              <a:t>unity</a:t>
            </a:r>
            <a:r>
              <a:rPr lang="en">
                <a:highlight>
                  <a:srgbClr val="990000"/>
                </a:highlight>
              </a:rPr>
              <a:t> separate build)</a:t>
            </a:r>
            <a:endParaRPr>
              <a:highlight>
                <a:srgbClr val="990000"/>
              </a:highlight>
            </a:endParaRPr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highlight>
                  <a:srgbClr val="990000"/>
                </a:highlight>
              </a:rPr>
              <a:t>Long development time (multi semester maybe PhD?)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38761D"/>
                </a:highlight>
              </a:rPr>
              <a:t>Designer workflow: designer drags in raw assets; engine auto generates tags on the fly</a:t>
            </a:r>
            <a:endParaRPr>
              <a:highlight>
                <a:srgbClr val="38761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38761D"/>
                </a:highlight>
              </a:rPr>
              <a:t>Dynamic- can adapt possibly as world or physics changes (tipped chair loses sit)</a:t>
            </a:r>
            <a:endParaRPr>
              <a:highlight>
                <a:srgbClr val="38761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Ambitious for a 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best for real time interaction, adaptive environments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00247" y="774025"/>
            <a:ext cx="70389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Overview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14675" y="1317200"/>
            <a:ext cx="70389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teach a system to understand how 3D shapes can be used?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Designers and developers still have to manually define and script for gameplay interactions like “this surface is sit-able” </a:t>
            </a:r>
            <a:r>
              <a:rPr lang="en"/>
              <a:t>for</a:t>
            </a:r>
            <a:r>
              <a:rPr lang="en"/>
              <a:t> “this handle can be pulled” → This process can be slow and </a:t>
            </a:r>
            <a:r>
              <a:rPr lang="en"/>
              <a:t>inconsistent and does not scale across large environments → more time costly, large games with an immense amount of objects (they aren’t all interactable because it would simply take too long to manually label everything)</a:t>
            </a:r>
            <a:endParaRPr sz="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research focuses either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text-to-model or image-to-model</a:t>
            </a:r>
            <a:r>
              <a:rPr lang="en"/>
              <a:t>, i.e. can identify what an object is but not what you can actually do with it 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model-to-affordance</a:t>
            </a:r>
            <a:r>
              <a:rPr lang="en"/>
              <a:t>, i.e. breaking a model down and labeling its constituent parts in order to map affordances onto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We propose to join these procedures into a pipeline whereby we can create a plug-and-play solution for game development engines like Unreal-Engine and Unity to be able to generate and map affordances to game objects.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term goals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1297500" y="1116150"/>
            <a:ext cx="70389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Extended Version (thesis or into next year)  Long term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______________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 term project evolves this into a full geometry aware authoring system→ An Ai assisted authoring system that can analyze 3D assets and automatically tag, colliderize, and connect gameplay logic in Unreal and Unity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Requires a reliable ML backbone that can infer affordances (what we are making now)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Geometry to function → model predicts affordance regions on new meshes (python HPC environment)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Authoring Layer → tool lets designers edit refine or override predicted tags (Unreal editor utility)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Integration - gameplay systems read these takes to attach collisions , triggers, or AI interactions (Unreal Runtime)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Future experiments can involve comparing mesh only vs pointclouds and hybrid representations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Test generalization to new asset categories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Evaluate contiguity, consistency, and engine usability of predictions 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We want our system ot understand geometry well enough to automatically attach the right gameplay tags, colliders, and interaction triggers→ saving hours of manual labor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1297500" y="1049300"/>
            <a:ext cx="70389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</a:t>
            </a:r>
            <a:r>
              <a:rPr lang="en"/>
              <a:t>which</a:t>
            </a:r>
            <a:r>
              <a:rPr lang="en"/>
              <a:t> modality we want to train on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download - start looking at the Data- researching preprocessing of data + role mapping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 feasibility of hybrid pipeline within timeline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NYU HPC - review setup and resource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Finalize model research and selection→ once we pick dataset route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documenting process for publication and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for discussion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Offline vs online unreal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would I need for materials and computing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into more after </a:t>
            </a:r>
            <a:r>
              <a:rPr lang="en"/>
              <a:t>understanding</a:t>
            </a:r>
            <a:r>
              <a:rPr lang="en"/>
              <a:t> NYU HPC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1297500" y="979275"/>
            <a:ext cx="70389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References (refer to our Texts doc)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James J. Gibson – The Ecological Approach to Visual Perception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Don Norman - The Design of Everyday Things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Steve Swink - Game Feel: a Designer’s guide to Virtual Sensation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Contemporary ML Cast Studies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PartNet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3DAffordanceNet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PartAfford/ SegAffordSplat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Style2Fab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Websites on Machine Learning Pipeline  deployment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https://www.mdpi.com/2079-9292/13/10/1888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https://medium.com/@Sanjaynk7907/batch-vs-real-time-machine-learning-understanding-the-processing-powerhouse-and-the-speedy-bb7f962b9be6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https://elib.dlr.de/211386/1/MLEnabledSystemsModelDeploymentMonitoring.pdf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https://www.metricpanda.com/rival-fortress-update-2-preprocessing-and-bundling-game-assets/</a:t>
            </a:r>
            <a:r>
              <a:rPr lang="en"/>
              <a:t> 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https://www.hopsworks.ai/post/mlops-to-ml-systems-with-fti-pipelines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Papers on ML techniques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https://arxiv.org/pdf/2412.10977</a:t>
            </a:r>
            <a:r>
              <a:rPr lang="en"/>
              <a:t>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304714" y="393750"/>
            <a:ext cx="70389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This?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50900" y="891000"/>
            <a:ext cx="72591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manually define every interaction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Every “sit” “grab” or “open” zone must be hand modeled and tagged.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slows production, especially in large or procedural worlds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Manual affordance tagging is inconsistent and error prone- two chairs may have two completely different interaction setups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Artist and level designers spend hours hardcoding </a:t>
            </a:r>
            <a:r>
              <a:rPr lang="en"/>
              <a:t>colliders</a:t>
            </a:r>
            <a:r>
              <a:rPr lang="en"/>
              <a:t> and triggers that can be inferred directly from shape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result: games have fewer interactable objects → worlds feel less rich and reactive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Smaller studios cannot afford teams of designers to tag and test affordances across thousands of assets.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intervention introduces: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chemeClr val="accent2"/>
                </a:solidFill>
              </a:rPr>
              <a:t>Speed: </a:t>
            </a:r>
            <a:r>
              <a:rPr lang="en"/>
              <a:t>Automates affordance tagging → hours of setup into seconds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chemeClr val="accent2"/>
                </a:solidFill>
              </a:rPr>
              <a:t>Scalability: </a:t>
            </a:r>
            <a:r>
              <a:rPr lang="en"/>
              <a:t>works across massive or procedural game worlds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chemeClr val="accent2"/>
                </a:solidFill>
              </a:rPr>
              <a:t>Accessibility:</a:t>
            </a:r>
            <a:r>
              <a:rPr lang="en"/>
              <a:t> Creates consistent, readable affordances. Makes </a:t>
            </a:r>
            <a:r>
              <a:rPr lang="en"/>
              <a:t>advanced</a:t>
            </a:r>
            <a:r>
              <a:rPr lang="en"/>
              <a:t> affordance systems available to smaller or indie teams without massive resources. Closes the gap in the industry between AAA and indie games.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chemeClr val="accent2"/>
                </a:solidFill>
              </a:rPr>
              <a:t>Design intelligence: </a:t>
            </a:r>
            <a:r>
              <a:rPr lang="en"/>
              <a:t>Lets geometry itself communicate function → </a:t>
            </a:r>
            <a:r>
              <a:rPr lang="en"/>
              <a:t>bridging</a:t>
            </a:r>
            <a:r>
              <a:rPr lang="en"/>
              <a:t> perception, design, and playability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115089" y="617411"/>
            <a:ext cx="70389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Possibilities for Game Design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128375" y="1176050"/>
            <a:ext cx="70389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POSSIBILITIES AND OPPORTUNITIES IF WE SUCCEED</a:t>
            </a:r>
            <a:endParaRPr>
              <a:solidFill>
                <a:schemeClr val="accen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Living Worlds </a:t>
            </a:r>
            <a:r>
              <a:rPr lang="en"/>
              <a:t>→ every object becomes intractable and meaningful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Worlds feel “alive” → players can touch, sit, grab, open and affect their surroundings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New Game Genres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Emergent simulation, adaptive storytelling, and dynamic environment design become possible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Designers can prototype behavior driven worlds without coding every 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Empowering Small Studios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Indie and educational teams gain AAA-level interaction quality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Tools become accessible to anyone- no ML expertise required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Scalable Creativity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Game engines evolve from static scene builders into affordance aware ecosystems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</a:pPr>
            <a:r>
              <a:rPr lang="en">
                <a:solidFill>
                  <a:schemeClr val="accent2"/>
                </a:solidFill>
              </a:rPr>
              <a:t>Bridging Research &amp; Design</a:t>
            </a:r>
            <a:endParaRPr>
              <a:solidFill>
                <a:schemeClr val="accent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Opens new domains at the intersection of machine perception, game feel and interaction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Sets foundation for AI driven creativity in future Unreal or Unity pipelines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0286" y="660675"/>
            <a:ext cx="7038900" cy="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doing and how we are doing it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351000" y="1180200"/>
            <a:ext cx="70389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want to build a system that can take in a 3D model → decompose it and understand its functional geometry, identifying how its shape suggests possible actions → automate what the designer currently does manually in the game engine.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The goal is to let the model answer: “What can I do with this shape?”</a:t>
            </a:r>
            <a:r>
              <a:rPr lang="en" sz="1400"/>
              <a:t> → the same reasoning designers currently do manually.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We want to automate that process through ML-driven affordance detection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 system that takes a 3D chair asset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Identifies geometric parts (flat surfaces, concavities, handles)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Maps them to  human readable affordances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Outputs a mesh already tagged with extra metadata that encodes which regions correspond to which affordances→ Spawn in gameplay logic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984663" y="438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Grounding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984675" y="936475"/>
            <a:ext cx="4650900" cy="39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20"/>
              <a:t>Affordance Theory in Design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Rooted in Gibson’s ecological psychology - </a:t>
            </a:r>
            <a:r>
              <a:rPr lang="en">
                <a:solidFill>
                  <a:schemeClr val="accent2"/>
                </a:solidFill>
              </a:rPr>
              <a:t>Perception is directly tied to the possibilities for action</a:t>
            </a:r>
            <a:r>
              <a:rPr lang="en"/>
              <a:t> that the environment affords an agent.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en">
                <a:solidFill>
                  <a:schemeClr val="accent2"/>
                </a:solidFill>
              </a:rPr>
              <a:t>Perception is not passive</a:t>
            </a:r>
            <a:r>
              <a:rPr i="1" lang="en"/>
              <a:t>→ it is a direct invitation to act.</a:t>
            </a:r>
            <a:endParaRPr i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design theory, this evolved into Don Norman’s concept of “</a:t>
            </a:r>
            <a:r>
              <a:rPr lang="en">
                <a:solidFill>
                  <a:schemeClr val="accent2"/>
                </a:solidFill>
              </a:rPr>
              <a:t>perceived affordance</a:t>
            </a:r>
            <a:r>
              <a:rPr lang="en"/>
              <a:t>” → how form communicates function.  (a flat surface invites sitting, a handle like object invites pulling)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Gaver’s work on </a:t>
            </a:r>
            <a:r>
              <a:rPr lang="en">
                <a:solidFill>
                  <a:schemeClr val="accent2"/>
                </a:solidFill>
              </a:rPr>
              <a:t>perceptual information and affordance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20"/>
              <a:t>In Game Design</a:t>
            </a:r>
            <a:endParaRPr b="1" sz="162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</a:t>
            </a:r>
            <a:r>
              <a:rPr lang="en"/>
              <a:t>ffordances in games are given either diagetically, i.e. through texture, form and structure of game objects, or extra-diagetically, i.e. UI cues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>
                <a:solidFill>
                  <a:schemeClr val="accent2"/>
                </a:solidFill>
              </a:rPr>
              <a:t>Game designers manually craft these cues as object behaviors the player can see</a:t>
            </a:r>
            <a:r>
              <a:rPr lang="en"/>
              <a:t> (e.g. highlighting ledges you can climb, seats you can use, or objects you can push, but these are hand authored and static)</a:t>
            </a:r>
            <a:endParaRPr/>
          </a:p>
        </p:txBody>
      </p:sp>
      <p:pic>
        <p:nvPicPr>
          <p:cNvPr id="171" name="Google Shape;171;p19" title="Screenshot 2025-10-22 at 3.53.2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50" y="1225650"/>
            <a:ext cx="2828600" cy="153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92675" y="0"/>
            <a:ext cx="88830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Affordances in Games→ games rely on affordances→ how players perceive what they can do in an environment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512575" y="1259725"/>
            <a:ext cx="25578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Affordances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design suggests action but the game doesn’t actually allow it. This creates </a:t>
            </a:r>
            <a:r>
              <a:rPr lang="en"/>
              <a:t>frustration.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Fake doors in New pokemon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Windows in Cyberpunk 2077 that look openable but are purely decorative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Rope ladders in Elden ring that look climbable but are just background geometry.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 believes action is possible- game denies it.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275325" y="1395435"/>
            <a:ext cx="29640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Affordances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action is possible but the player does not realize it because the cues are unclear or absent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Ex: Ladders in Skyrim- many ladders are modeled but not climbable, but some mods make them usable. Players can’t tell </a:t>
            </a:r>
            <a:r>
              <a:rPr lang="en"/>
              <a:t>which</a:t>
            </a:r>
            <a:r>
              <a:rPr lang="en"/>
              <a:t> ones afford climbing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physics props in Half-Life 2 are throwable or breakable,but until you pick one up, you might not realize it…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6444275" y="1311499"/>
            <a:ext cx="26997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Obvious/ </a:t>
            </a:r>
            <a:r>
              <a:rPr lang="en"/>
              <a:t>Perceived</a:t>
            </a:r>
            <a:r>
              <a:rPr lang="en"/>
              <a:t> Affordances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Affordances that are both real </a:t>
            </a:r>
            <a:r>
              <a:rPr lang="en"/>
              <a:t>and</a:t>
            </a:r>
            <a:r>
              <a:rPr lang="en"/>
              <a:t> clearly communicated to the player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object truly allows </a:t>
            </a:r>
            <a:r>
              <a:rPr lang="en"/>
              <a:t>the</a:t>
            </a:r>
            <a:r>
              <a:rPr lang="en"/>
              <a:t> action and the player knows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Ex: Campfire in Dark Souls - glowing aura and sit prompt clearly invite resting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Deceptive Affordances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22475" y="1069275"/>
            <a:ext cx="71139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objects switch Affordance states–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proximity → the door states “press X to interact” only after you are super close to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 after an event is completed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creates dynamic Affordances- context dependent possibilities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Doors in </a:t>
            </a:r>
            <a:r>
              <a:rPr b="1" i="1" lang="en"/>
              <a:t>Bioshock</a:t>
            </a:r>
            <a:r>
              <a:rPr lang="en"/>
              <a:t> — some open later after narrative triggers → affordance changes with state.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0286" y="823250"/>
            <a:ext cx="7038900" cy="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Framing 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340550"/>
            <a:ext cx="7038900" cy="25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ML model aims to learn affordances from geometry→ mapping structure → function → interaction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this Matters: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research (PartAfford, Style2Fab) stops at segmentation or visualization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extend that into interactive functionality→ connecting how a model looks to what it can actually do in game world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closes the gap between AI perception and designer intention→ automating one of the most labor intensive parts of 3D game production.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