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F43462D-2126-4F8A-BA7F-D0053629649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9/21/21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0C3D5DE-D0F6-4451-BBB2-921B701FC56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Exploratory_Data_Analysis_on_Dataset-Terrorism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slide1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File created on: 21-09-2021 23:52:04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lide2" descr="Sheet 1"/>
          <p:cNvPicPr/>
          <p:nvPr/>
        </p:nvPicPr>
        <p:blipFill>
          <a:blip r:embed="rId1"/>
          <a:stretch/>
        </p:blipFill>
        <p:spPr>
          <a:xfrm>
            <a:off x="168120" y="0"/>
            <a:ext cx="1185552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720" y="360"/>
            <a:ext cx="1219140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028600" y="0"/>
            <a:ext cx="1219140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lide5" descr="Sheet 4"/>
          <p:cNvPicPr/>
          <p:nvPr/>
        </p:nvPicPr>
        <p:blipFill>
          <a:blip r:embed="rId1"/>
          <a:stretch/>
        </p:blipFill>
        <p:spPr>
          <a:xfrm>
            <a:off x="44640" y="0"/>
            <a:ext cx="1210248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lide6" descr="Sheet 5"/>
          <p:cNvPicPr/>
          <p:nvPr/>
        </p:nvPicPr>
        <p:blipFill>
          <a:blip r:embed="rId1"/>
          <a:stretch/>
        </p:blipFill>
        <p:spPr>
          <a:xfrm>
            <a:off x="0" y="864000"/>
            <a:ext cx="12191760" cy="513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lide7" descr="Dashboard 1"/>
          <p:cNvPicPr/>
          <p:nvPr/>
        </p:nvPicPr>
        <p:blipFill>
          <a:blip r:embed="rId1"/>
          <a:stretch/>
        </p:blipFill>
        <p:spPr>
          <a:xfrm>
            <a:off x="0" y="261360"/>
            <a:ext cx="12191760" cy="633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LibreOffice/7.1.0.3$Windows_X86_64 LibreOffice_project/f6099ecf3d29644b5008cc8f48f42f4a40986e4c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2021-09-21T18:22:14Z</dcterms:created>
  <dc:creator/>
  <dc:description/>
  <dc:language>en-IN</dc:language>
  <cp:lastModifiedBy/>
  <dcterms:modified xsi:type="dcterms:W3CDTF">2021-09-21T23:59:11Z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