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B946E-937B-49F0-A6E1-8C7A579DF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229F75-C2A3-46CE-AA9F-5542DAEAB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8E0CC-569E-4B5B-8D43-C0EE4938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DBEE-5664-4D41-BEAF-4AF403FB7CE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61BE1-9E3A-42D4-9BB6-1DBF916F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0B996-51BD-466B-81FD-8FEA5F2F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7C4-E1FD-4695-95F4-0A533451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9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B42B0-76C6-4F9C-BF2A-87F19711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28918-075B-4EAC-82F0-94D86ABBE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E22E7-2AB5-448C-AEBC-727BF9E9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DBEE-5664-4D41-BEAF-4AF403FB7CE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FFAF-6EE1-4798-ADAF-3C771221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2D3ED-6864-4D69-B185-B4C82625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7C4-E1FD-4695-95F4-0A533451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55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0C3F08-A8FC-4BD9-A376-6DD9F64EA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749506-134B-47CE-9F10-ABA6F2427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1DF21-C067-4D3A-9FC1-E1471A41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DBEE-5664-4D41-BEAF-4AF403FB7CE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5946C-D7A1-4737-9881-40A3F7C6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91EFE-2D91-4404-BF3D-A24C4955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7C4-E1FD-4695-95F4-0A533451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9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8BADA-D5BF-4AD1-9C75-B08F8D55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656CE-85E1-4FED-AABA-5B82D7EB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A1638-5295-4ACA-A44A-23B5EE06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DBEE-5664-4D41-BEAF-4AF403FB7CE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FB3F4-8B78-4434-BA91-3C019DE6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03F1A-02BF-4091-9E43-2E49180E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7C4-E1FD-4695-95F4-0A533451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9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2D0C7-5881-42FE-A4C8-9E5CA3E6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9118AB-7C45-4574-AF70-DB5E60E8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E4963-10BA-4D30-910F-4B23CF35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DBEE-5664-4D41-BEAF-4AF403FB7CE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3370D-C1C0-4135-8A09-D9E6FED5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44BBA-6AE4-45CF-8AAE-4B75DA40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7C4-E1FD-4695-95F4-0A533451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4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5C1D-E28A-4CB0-A781-73D8EC67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79AE9-EB9A-4C87-9691-27450BC99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9AA99-EBC1-48C2-BD10-C8F1855A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FC7E7-2022-4A2C-BFC2-79DD2BFF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DBEE-5664-4D41-BEAF-4AF403FB7CE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52720-E2E6-4175-9E9A-38C9E70F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2A061-7193-4528-9923-1ADB74A9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7C4-E1FD-4695-95F4-0A533451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3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D43B3-92C1-4325-B5EF-4FB8317E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963A8-CD97-43AB-816B-E4066076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6A5BB-F1C9-4589-B533-18C188C2E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DFB168-3FF7-476B-B469-AEEAD0F30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F42CE9-0C9D-4534-B6AD-0A633A16E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6DC52-A165-47BD-929C-A7DEE347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DBEE-5664-4D41-BEAF-4AF403FB7CE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38BC83-F83D-46FC-99B7-601B5BF4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D688AE-ED5B-4C39-9180-DF21CAAB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7C4-E1FD-4695-95F4-0A533451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2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EEC3C-CA5F-4D64-850B-E645A0C2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A2D732-25E9-436D-BA12-7B917898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DBEE-5664-4D41-BEAF-4AF403FB7CE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325F5-8833-48BE-A434-1994B1D5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95A877-9240-4936-8B4F-0000CAA2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7C4-E1FD-4695-95F4-0A533451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7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D3AEE6-F8BE-430E-903D-85B3FD83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DBEE-5664-4D41-BEAF-4AF403FB7CE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6D5D58-C487-42B9-BADD-8E8D57BA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D73A1B-41D5-46C2-AF6D-AD6E3A91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7C4-E1FD-4695-95F4-0A533451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8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565CB-572C-4F50-BB4C-3BB5E6BD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3046B-263D-4616-B67D-E6F089DE8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490DD-F1D9-400F-8FF9-F8D792B97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D7E26E-55C8-4948-9131-32C9E5AA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DBEE-5664-4D41-BEAF-4AF403FB7CE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3733B-3E1F-4390-A64C-616F9427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6AF6E-67F3-4013-99CF-2275C564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7C4-E1FD-4695-95F4-0A533451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0D7F8-8B89-4414-9FC6-CA90D205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05EA49-49A1-4DB3-B347-78CADF06B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E214B7-DD55-4052-A8AD-2639804A2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6016E-5F97-46BB-B40D-A93DCBD5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DBEE-5664-4D41-BEAF-4AF403FB7CE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AFFCA5-CB95-4604-9DC9-531C209F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D7924-A8A4-4952-8C63-FA8D68E1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7C4-E1FD-4695-95F4-0A533451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0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8925F2-B8E3-450F-A316-668160FD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93442-6C9F-4D4A-94DD-421E21EE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9E873-2730-433E-A3B1-4755BF195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DBEE-5664-4D41-BEAF-4AF403FB7CE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CB8D5-B673-4B50-A416-680D10A11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6D00C-414A-499D-B5C2-EC4F6A380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D7C4-E1FD-4695-95F4-0A533451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26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013C53AC-92BC-41E3-ACBC-4E82523947D4}"/>
              </a:ext>
            </a:extLst>
          </p:cNvPr>
          <p:cNvGrpSpPr/>
          <p:nvPr/>
        </p:nvGrpSpPr>
        <p:grpSpPr>
          <a:xfrm>
            <a:off x="2147582" y="1166070"/>
            <a:ext cx="2407641" cy="1879134"/>
            <a:chOff x="2147582" y="1166070"/>
            <a:chExt cx="2407641" cy="187913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167F243-36AE-4A22-AF84-D1CD59AA5AD1}"/>
                </a:ext>
              </a:extLst>
            </p:cNvPr>
            <p:cNvSpPr/>
            <p:nvPr/>
          </p:nvSpPr>
          <p:spPr>
            <a:xfrm>
              <a:off x="2147582" y="1166070"/>
              <a:ext cx="1535185" cy="9395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KEEP</a:t>
              </a:r>
              <a:endParaRPr lang="ko-KR" altLang="en-US" sz="3200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64F6252-6F77-4DC9-9019-34A78343394E}"/>
                </a:ext>
              </a:extLst>
            </p:cNvPr>
            <p:cNvSpPr/>
            <p:nvPr/>
          </p:nvSpPr>
          <p:spPr>
            <a:xfrm>
              <a:off x="2147583" y="2105637"/>
              <a:ext cx="2407640" cy="9395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STANDARD</a:t>
              </a:r>
              <a:endParaRPr lang="ko-KR" altLang="en-US" sz="32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168893F-70A1-4449-8D4D-CC20ED91FD64}"/>
                </a:ext>
              </a:extLst>
            </p:cNvPr>
            <p:cNvSpPr/>
            <p:nvPr/>
          </p:nvSpPr>
          <p:spPr>
            <a:xfrm>
              <a:off x="3682767" y="1166070"/>
              <a:ext cx="872456" cy="9395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B9FB7F-FB41-4CC0-A68D-ACB3BC750262}"/>
              </a:ext>
            </a:extLst>
          </p:cNvPr>
          <p:cNvSpPr/>
          <p:nvPr/>
        </p:nvSpPr>
        <p:spPr>
          <a:xfrm>
            <a:off x="2147581" y="1164672"/>
            <a:ext cx="2407640" cy="1880532"/>
          </a:xfrm>
          <a:prstGeom prst="roundRect">
            <a:avLst>
              <a:gd name="adj" fmla="val 957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2C6C8-A759-433D-8189-DAB8404A765C}"/>
              </a:ext>
            </a:extLst>
          </p:cNvPr>
          <p:cNvSpPr txBox="1"/>
          <p:nvPr/>
        </p:nvSpPr>
        <p:spPr>
          <a:xfrm>
            <a:off x="5610225" y="1495425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모서리는 둥글게</a:t>
            </a:r>
          </a:p>
        </p:txBody>
      </p:sp>
    </p:spTree>
    <p:extLst>
      <p:ext uri="{BB962C8B-B14F-4D97-AF65-F5344CB8AC3E}">
        <p14:creationId xmlns:p14="http://schemas.microsoft.com/office/powerpoint/2010/main" val="9004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Jongbae</dc:creator>
  <cp:lastModifiedBy>Kim Jongbae</cp:lastModifiedBy>
  <cp:revision>4</cp:revision>
  <dcterms:created xsi:type="dcterms:W3CDTF">2020-09-08T22:20:15Z</dcterms:created>
  <dcterms:modified xsi:type="dcterms:W3CDTF">2020-09-09T00:00:26Z</dcterms:modified>
</cp:coreProperties>
</file>