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6DCAF-4393-4DF5-BF08-0A2787F30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1FDB6A-B533-4CFB-BDC9-B1F26C87B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95FDA-1C5D-4962-8EF8-58223BE1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19F-F54D-4354-9726-FCA57988CCE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9500D-C242-4C18-971F-98AE989F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3372B-0793-42FF-BE28-11C64D68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71A8-9A17-4ACA-870F-66C14C66E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6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5B8A4-662C-4556-B0D7-5308238E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EA6ACA-8AF4-451F-B2AF-88D86F480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886C7-136B-496B-AAA6-35108DC6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19F-F54D-4354-9726-FCA57988CCE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B3835-22FA-4756-B2EB-8F9AFFE0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3E868-72C7-4579-A1CE-5C0DFD10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71A8-9A17-4ACA-870F-66C14C66E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54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BFADA5-EC1E-4645-9DDA-024B6EE00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0BDF49-D3E2-43A1-9E89-AD1E63C34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D42F3-0159-47D7-8C4D-FE4DBAC7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19F-F54D-4354-9726-FCA57988CCE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CF12D8-12B6-4726-A69C-A280207B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CF583-AF0B-4CA2-8E68-63690002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71A8-9A17-4ACA-870F-66C14C66E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4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1DF02-BF2E-4659-84BA-46E91707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182AC-4A68-463E-9ACF-04D8CEBD8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FAF8A-CEC2-4523-BA2F-39BE4BEF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19F-F54D-4354-9726-FCA57988CCE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92C7B-58CA-4BF4-916E-81092A06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12722-5F07-45D4-8847-E1886DA0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71A8-9A17-4ACA-870F-66C14C66E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2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DCD00-4E84-4EF2-B776-0E4CA28B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8E363-D778-4160-A884-09ED43488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4FF1B-A429-4A43-A550-30D88718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19F-F54D-4354-9726-FCA57988CCE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74C8D-CE46-4850-93BE-70AA8E00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42773-4D2E-40CE-8D9F-0E61E118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71A8-9A17-4ACA-870F-66C14C66E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16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3B053-5772-4415-A77D-0947C1BC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18E26-5879-4D82-B74B-719DA46C2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9D93A2-B603-4E1B-AC25-9107027A1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D1C79D-FB48-4A4C-A6B5-E5D3F936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19F-F54D-4354-9726-FCA57988CCE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EB5B2-3D7F-48DA-A336-2B1250F5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41A40-0CF4-4A4E-BBE6-60FE9377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71A8-9A17-4ACA-870F-66C14C66E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3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A3DBF-AF1A-4656-8192-6EDEE27A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BFBB26-F17B-488E-BDF9-CFEF3C222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249329-6244-485A-9944-9655E4024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881FE6-9273-4374-A0D1-E3F2EBFE8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9BE2A2-8D56-4F96-86A8-585CA183E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762E8F-68C3-44A2-8F3B-9E0A765A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19F-F54D-4354-9726-FCA57988CCE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BD3174-6EA5-43AD-A7E4-8D5F4677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AC6214-7E4C-4CC2-94F2-9F2DB94E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71A8-9A17-4ACA-870F-66C14C66E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05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92687-51D3-4083-9867-0BDFA4DA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1CBD35-91A5-43E7-A46C-9AD34FFA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19F-F54D-4354-9726-FCA57988CCE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401229-377F-4706-A01B-FEDAF88D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6A12C-5BC0-448C-9956-EF159D78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71A8-9A17-4ACA-870F-66C14C66E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6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2EE12F-2147-4838-8A6C-3D9697BB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19F-F54D-4354-9726-FCA57988CCE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A6B489-9B7B-4021-995F-E2053908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EFE0A-D46B-465D-A0E4-251A76D3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71A8-9A17-4ACA-870F-66C14C66E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0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1AA35-F581-4D71-A3F8-9C98A8BC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2219A-3A6D-4A94-99F2-DC391B80D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23FFF2-561A-420D-BC06-FAD52E022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B82DEF-88C9-45BF-9552-D50D2E96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19F-F54D-4354-9726-FCA57988CCE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ADB285-36EC-4B66-8B1E-C8081F6F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8F699-43BB-428A-8EB3-DB9B3595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71A8-9A17-4ACA-870F-66C14C66E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4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1468B-48CE-4C3C-95FE-7B39D0F2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961946-C0C0-4A35-8FF2-F62FC2028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3406D-0564-4B49-9496-049A66CD0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6E4F0D-44DD-416D-AA9F-3CC87C32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19F-F54D-4354-9726-FCA57988CCE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7A84D-E4FB-448C-9372-1EFEE6F5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5BC554-EE8A-493F-A983-E3E157D8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71A8-9A17-4ACA-870F-66C14C66E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E23BE8-77E7-4DA1-BE12-62BD4C13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C9593-5BB8-469B-86B3-0708E032F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CE4DA-2D15-4686-8844-DCE913888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B719F-F54D-4354-9726-FCA57988CCE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61B4C-5082-4454-8666-57938F6EB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68253-DE16-4426-A3B6-92075D187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A71A8-9A17-4ACA-870F-66C14C66E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E004A-1AA5-4142-86B0-067F5F4AC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ㅎㅇ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A77C13-A954-4468-A1EF-89F04EEBD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93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ㅎㅇ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ㅎㅇ</dc:title>
  <dc:creator>213</dc:creator>
  <cp:lastModifiedBy>213</cp:lastModifiedBy>
  <cp:revision>1</cp:revision>
  <dcterms:created xsi:type="dcterms:W3CDTF">2023-03-15T05:37:11Z</dcterms:created>
  <dcterms:modified xsi:type="dcterms:W3CDTF">2023-03-15T05:37:18Z</dcterms:modified>
</cp:coreProperties>
</file>