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7" d="100"/>
          <a:sy n="77" d="100"/>
        </p:scale>
        <p:origin x="3390" y="2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A4AD4-921E-40A8-988F-1CBBE8D1A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40329A-CD41-4EBC-AD03-EB9050B11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80A549-ACF2-4C47-846F-1DE42A32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97DE-2BA1-40B3-8C85-4F3C63BA2392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D1CC51-A095-4A4A-8B02-8825F4F4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2A9087-58CA-443E-8C4B-1BD2CEAC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4627-1B65-403C-9643-09FBC1D90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49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0D3F3-30E7-4711-9879-37772D77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0BB47A-F38E-4E50-BEC5-C2371387B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FC167F-A81D-4DDE-9A93-54E3F521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97DE-2BA1-40B3-8C85-4F3C63BA2392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F1FF0F-6450-41F4-9ED8-7CDD17E6F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C36D6C-0524-4695-9687-91CCB5DF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4627-1B65-403C-9643-09FBC1D90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48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565F9F-B698-4DF0-A38C-727FA264E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4320C1-FE24-4C9A-A706-6CB449562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869A9C-0815-461C-A86D-B4707691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97DE-2BA1-40B3-8C85-4F3C63BA2392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BF8AB3-FA90-454A-84ED-01AC87A3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73E579-2FC5-43FE-B84A-5CC305D1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4627-1B65-403C-9643-09FBC1D90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2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A15ED-23B6-4150-AFEB-EFD4D591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E38080-2F63-406D-AB42-9CA86741E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7B2F65-010A-4470-B309-42D006E1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97DE-2BA1-40B3-8C85-4F3C63BA2392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85EB6C-9ABC-4078-84E0-31497A93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DBAC76-06C4-4253-B393-765104AA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4627-1B65-403C-9643-09FBC1D90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49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D9F39-8060-4738-87C7-FCD089C8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2B8C58-1CF0-4FD6-B390-D586E7DE1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90B521-4494-466D-8A97-8580B973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97DE-2BA1-40B3-8C85-4F3C63BA2392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88690F-0D70-44E5-93AC-5814C76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4C8770-941E-4B81-8A83-6C22FECC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4627-1B65-403C-9643-09FBC1D90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96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B5E15-49F7-401E-A086-B42693A5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F97745-49CD-4B6F-B7CF-9DF0D7541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F64912-C17A-4A61-892D-71BC508E1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D73F5F-A069-41A5-87BA-64966C51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97DE-2BA1-40B3-8C85-4F3C63BA2392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7E596B-4AD8-4C9A-BF07-E405A717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E6FBED-F4C8-48FD-B75F-16FE68A3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4627-1B65-403C-9643-09FBC1D90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5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CFCFA-E1E9-4EE0-978C-09470A23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ABEC75-418B-498C-956B-91274CBAA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BD342E-72A7-42AD-8BD9-E1DA4F723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B0247E-88F6-4828-AEA6-1501C17ED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E1E558-95D5-4DE2-8AD8-0B17DC15D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56F7E9-74AC-46BE-A202-96213FBB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97DE-2BA1-40B3-8C85-4F3C63BA2392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FF08D3-09A0-42E9-8B38-A13D4C19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3C246C-F0C7-4E78-89E5-07E711BA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4627-1B65-403C-9643-09FBC1D90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84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95BDC-519D-4E8D-90C9-6BA65682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037C5F-B21D-432C-8577-E2857F68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97DE-2BA1-40B3-8C85-4F3C63BA2392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AB71C1-36EE-4D24-B13A-E0102A22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3B74B2-F019-4E1A-99A3-1F81D90E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4627-1B65-403C-9643-09FBC1D90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14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2F24FC-CCFD-4C19-A0A2-A8A56B8B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97DE-2BA1-40B3-8C85-4F3C63BA2392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BF89308-4D86-44C8-AE83-846BC56B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D44F89-D6F7-49B4-A814-C22411D8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4627-1B65-403C-9643-09FBC1D90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98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B845C-172A-4C22-8E9C-266178C41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B1F1AF-562D-49BD-836E-A62F66628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B035BE-BF3F-4681-92A2-F5F2E9548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53FA2B-C84A-499A-98E2-32CB2506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97DE-2BA1-40B3-8C85-4F3C63BA2392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81DFC6-D3B2-4DC4-A0BE-91D85E97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F72EBF-676B-4F20-B0D4-A0251E75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4627-1B65-403C-9643-09FBC1D90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47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B4E52-04BF-4E90-91A8-93B448E7A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38ECBCD-29C5-4982-9C5C-A84A8F5C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7ABC9B-179C-47A6-84F7-49C33E1CB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FAFC17-B8DE-4C65-B8A0-B01DEFC1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97DE-2BA1-40B3-8C85-4F3C63BA2392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743340-09E7-4D54-A92F-2E703F4F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117D5A-2FFB-465B-A288-ABE2B0D6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4627-1B65-403C-9643-09FBC1D90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44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EA236-E2F1-4274-908C-17C23E5A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6A2C76-155A-45FF-8065-3619E887C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179E24-18FD-4872-A599-6DC861602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97DE-2BA1-40B3-8C85-4F3C63BA2392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9CBF92-1AEE-4ADE-8F81-BA44848A4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AAA476-E282-462F-923B-C15C64B86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4627-1B65-403C-9643-09FBC1D90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83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8193B-2FF6-4935-AF40-C49EEF661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CE073C-9B8F-4D1C-9682-B1F95A8AD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7CC2C3-BF10-4A41-8B4C-DD42B58E4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688986"/>
            <a:ext cx="12215122" cy="83978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5771EA-272F-4912-983E-C62B665A8D4A}"/>
              </a:ext>
            </a:extLst>
          </p:cNvPr>
          <p:cNvSpPr txBox="1"/>
          <p:nvPr/>
        </p:nvSpPr>
        <p:spPr>
          <a:xfrm>
            <a:off x="4166991" y="37579"/>
            <a:ext cx="6663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merica" panose="00000500000000000000" pitchFamily="50" charset="0"/>
              </a:rPr>
              <a:t>Hookah bar</a:t>
            </a:r>
            <a:endParaRPr lang="ru-RU" sz="6000" dirty="0">
              <a:solidFill>
                <a:schemeClr val="bg1"/>
              </a:solidFill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A6289520-0596-46C6-9598-82C136F746DE}"/>
              </a:ext>
            </a:extLst>
          </p:cNvPr>
          <p:cNvGrpSpPr/>
          <p:nvPr/>
        </p:nvGrpSpPr>
        <p:grpSpPr>
          <a:xfrm>
            <a:off x="4166992" y="1296444"/>
            <a:ext cx="3436308" cy="923330"/>
            <a:chOff x="4004154" y="1534438"/>
            <a:chExt cx="3436308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D47B9B-DCC4-48EA-929C-3F5935323FF8}"/>
                </a:ext>
              </a:extLst>
            </p:cNvPr>
            <p:cNvSpPr txBox="1"/>
            <p:nvPr/>
          </p:nvSpPr>
          <p:spPr>
            <a:xfrm>
              <a:off x="4107494" y="1534438"/>
              <a:ext cx="3332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working" pitchFamily="2" charset="0"/>
                </a:rPr>
                <a:t>MUST HAVE MOHITO</a:t>
              </a:r>
              <a:endParaRPr lang="ru-RU" dirty="0">
                <a:solidFill>
                  <a:schemeClr val="bg1">
                    <a:lumMod val="65000"/>
                  </a:schemeClr>
                </a:solidFill>
                <a:latin typeface="Coworking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E8D554-128C-4786-812A-14E8D399B540}"/>
                </a:ext>
              </a:extLst>
            </p:cNvPr>
            <p:cNvSpPr txBox="1"/>
            <p:nvPr/>
          </p:nvSpPr>
          <p:spPr>
            <a:xfrm>
              <a:off x="4004154" y="1903770"/>
              <a:ext cx="189560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/>
                  </a:solidFill>
                  <a:latin typeface="America" panose="00000500000000000000" pitchFamily="50" charset="0"/>
                </a:rPr>
                <a:t>1000</a:t>
              </a:r>
              <a:endParaRPr lang="ru-RU" sz="30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9C017B-05E6-4505-A625-900F91945AA0}"/>
                </a:ext>
              </a:extLst>
            </p:cNvPr>
            <p:cNvSpPr txBox="1"/>
            <p:nvPr/>
          </p:nvSpPr>
          <p:spPr>
            <a:xfrm>
              <a:off x="5348616" y="1932603"/>
              <a:ext cx="1215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merica" panose="00000500000000000000" pitchFamily="50" charset="0"/>
                </a:rPr>
                <a:t>.00</a:t>
              </a:r>
              <a:endParaRPr lang="ru-RU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88683561-8733-449B-B879-69402C7AEC5C}"/>
              </a:ext>
            </a:extLst>
          </p:cNvPr>
          <p:cNvGrpSpPr/>
          <p:nvPr/>
        </p:nvGrpSpPr>
        <p:grpSpPr>
          <a:xfrm>
            <a:off x="4166991" y="2633782"/>
            <a:ext cx="3436308" cy="923330"/>
            <a:chOff x="4004154" y="1534438"/>
            <a:chExt cx="3436308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DF926-CA13-4A22-86AC-9DFBED6EEDCC}"/>
                </a:ext>
              </a:extLst>
            </p:cNvPr>
            <p:cNvSpPr txBox="1"/>
            <p:nvPr/>
          </p:nvSpPr>
          <p:spPr>
            <a:xfrm>
              <a:off x="4107494" y="1534438"/>
              <a:ext cx="3332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working" pitchFamily="2" charset="0"/>
                </a:rPr>
                <a:t>MUST HAVE LIGHT</a:t>
              </a:r>
              <a:endParaRPr lang="ru-RU" dirty="0">
                <a:solidFill>
                  <a:schemeClr val="bg1">
                    <a:lumMod val="65000"/>
                  </a:schemeClr>
                </a:solidFill>
                <a:latin typeface="Coworking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DA57AD-9E3C-4616-BD56-076321D981E7}"/>
                </a:ext>
              </a:extLst>
            </p:cNvPr>
            <p:cNvSpPr txBox="1"/>
            <p:nvPr/>
          </p:nvSpPr>
          <p:spPr>
            <a:xfrm>
              <a:off x="4004154" y="1903770"/>
              <a:ext cx="189560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/>
                  </a:solidFill>
                  <a:latin typeface="America" panose="00000500000000000000" pitchFamily="50" charset="0"/>
                </a:rPr>
                <a:t>1000</a:t>
              </a:r>
              <a:endParaRPr lang="ru-RU" sz="30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426C71-F6D7-4BB3-ACA0-9C0D6E66D586}"/>
                </a:ext>
              </a:extLst>
            </p:cNvPr>
            <p:cNvSpPr txBox="1"/>
            <p:nvPr/>
          </p:nvSpPr>
          <p:spPr>
            <a:xfrm>
              <a:off x="5348616" y="1932603"/>
              <a:ext cx="1215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merica" panose="00000500000000000000" pitchFamily="50" charset="0"/>
                </a:rPr>
                <a:t>.00</a:t>
              </a:r>
              <a:endParaRPr lang="ru-RU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F3399D49-FF80-414A-A38D-CB85B5B8DE40}"/>
              </a:ext>
            </a:extLst>
          </p:cNvPr>
          <p:cNvGrpSpPr/>
          <p:nvPr/>
        </p:nvGrpSpPr>
        <p:grpSpPr>
          <a:xfrm>
            <a:off x="4120096" y="3941974"/>
            <a:ext cx="3436308" cy="923330"/>
            <a:chOff x="4004154" y="1534438"/>
            <a:chExt cx="3436308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DA8863-3432-4382-9E90-8366FE689FF8}"/>
                </a:ext>
              </a:extLst>
            </p:cNvPr>
            <p:cNvSpPr txBox="1"/>
            <p:nvPr/>
          </p:nvSpPr>
          <p:spPr>
            <a:xfrm>
              <a:off x="4107494" y="1534438"/>
              <a:ext cx="3332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working" pitchFamily="2" charset="0"/>
                </a:rPr>
                <a:t>DARK SIDE LIGHT</a:t>
              </a:r>
              <a:endParaRPr lang="ru-RU" dirty="0">
                <a:solidFill>
                  <a:schemeClr val="bg1">
                    <a:lumMod val="65000"/>
                  </a:schemeClr>
                </a:solidFill>
                <a:latin typeface="Coworking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8A13D3-8246-4FDB-8C86-E998708A4647}"/>
                </a:ext>
              </a:extLst>
            </p:cNvPr>
            <p:cNvSpPr txBox="1"/>
            <p:nvPr/>
          </p:nvSpPr>
          <p:spPr>
            <a:xfrm>
              <a:off x="4004154" y="1903770"/>
              <a:ext cx="189560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/>
                  </a:solidFill>
                  <a:latin typeface="America" panose="00000500000000000000" pitchFamily="50" charset="0"/>
                </a:rPr>
                <a:t>1200</a:t>
              </a:r>
              <a:endParaRPr lang="ru-RU" sz="30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78C441-10CE-42DA-AC37-E6981935E2DD}"/>
                </a:ext>
              </a:extLst>
            </p:cNvPr>
            <p:cNvSpPr txBox="1"/>
            <p:nvPr/>
          </p:nvSpPr>
          <p:spPr>
            <a:xfrm>
              <a:off x="5348616" y="1932603"/>
              <a:ext cx="1215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merica" panose="00000500000000000000" pitchFamily="50" charset="0"/>
                </a:rPr>
                <a:t>.00</a:t>
              </a:r>
              <a:endParaRPr lang="ru-RU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7C329092-055D-4145-AAA0-CF23D797947E}"/>
              </a:ext>
            </a:extLst>
          </p:cNvPr>
          <p:cNvGrpSpPr/>
          <p:nvPr/>
        </p:nvGrpSpPr>
        <p:grpSpPr>
          <a:xfrm>
            <a:off x="8001560" y="1318365"/>
            <a:ext cx="3436308" cy="923330"/>
            <a:chOff x="4004154" y="1534438"/>
            <a:chExt cx="3436308" cy="9233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5DA53F-D7FD-43D0-A6BA-41096346AB84}"/>
                </a:ext>
              </a:extLst>
            </p:cNvPr>
            <p:cNvSpPr txBox="1"/>
            <p:nvPr/>
          </p:nvSpPr>
          <p:spPr>
            <a:xfrm>
              <a:off x="4107494" y="1534438"/>
              <a:ext cx="3332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working" pitchFamily="2" charset="0"/>
                </a:rPr>
                <a:t>MUST HAVE MOHITO</a:t>
              </a:r>
              <a:endParaRPr lang="ru-RU" dirty="0">
                <a:solidFill>
                  <a:schemeClr val="bg1">
                    <a:lumMod val="65000"/>
                  </a:schemeClr>
                </a:solidFill>
                <a:latin typeface="Coworking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59427F4-6C1C-496F-9B40-83E9C65AA017}"/>
                </a:ext>
              </a:extLst>
            </p:cNvPr>
            <p:cNvSpPr txBox="1"/>
            <p:nvPr/>
          </p:nvSpPr>
          <p:spPr>
            <a:xfrm>
              <a:off x="4004154" y="1903770"/>
              <a:ext cx="189560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/>
                  </a:solidFill>
                  <a:latin typeface="America" panose="00000500000000000000" pitchFamily="50" charset="0"/>
                </a:rPr>
                <a:t>1000</a:t>
              </a:r>
              <a:endParaRPr lang="ru-RU" sz="30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56E862-BE99-4D6D-BA96-E4952C2C38D8}"/>
                </a:ext>
              </a:extLst>
            </p:cNvPr>
            <p:cNvSpPr txBox="1"/>
            <p:nvPr/>
          </p:nvSpPr>
          <p:spPr>
            <a:xfrm>
              <a:off x="5348616" y="1932603"/>
              <a:ext cx="1215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merica" panose="00000500000000000000" pitchFamily="50" charset="0"/>
                </a:rPr>
                <a:t>.00</a:t>
              </a:r>
              <a:endParaRPr lang="ru-RU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56DC4D7F-5B8C-4160-A083-2AE0CCE499B1}"/>
              </a:ext>
            </a:extLst>
          </p:cNvPr>
          <p:cNvGrpSpPr/>
          <p:nvPr/>
        </p:nvGrpSpPr>
        <p:grpSpPr>
          <a:xfrm>
            <a:off x="8001559" y="2655703"/>
            <a:ext cx="3436308" cy="923330"/>
            <a:chOff x="4004154" y="1534438"/>
            <a:chExt cx="3436308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661F09-9C68-4D67-999F-56F2785D1F77}"/>
                </a:ext>
              </a:extLst>
            </p:cNvPr>
            <p:cNvSpPr txBox="1"/>
            <p:nvPr/>
          </p:nvSpPr>
          <p:spPr>
            <a:xfrm>
              <a:off x="4107494" y="1534438"/>
              <a:ext cx="3332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working" pitchFamily="2" charset="0"/>
                </a:rPr>
                <a:t>MUST HAVE LIGHT</a:t>
              </a:r>
              <a:endParaRPr lang="ru-RU" dirty="0">
                <a:solidFill>
                  <a:schemeClr val="bg1">
                    <a:lumMod val="65000"/>
                  </a:schemeClr>
                </a:solidFill>
                <a:latin typeface="Coworking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1769C0-DEFA-4065-949E-6596CC0A4CF8}"/>
                </a:ext>
              </a:extLst>
            </p:cNvPr>
            <p:cNvSpPr txBox="1"/>
            <p:nvPr/>
          </p:nvSpPr>
          <p:spPr>
            <a:xfrm>
              <a:off x="4004154" y="1903770"/>
              <a:ext cx="189560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/>
                  </a:solidFill>
                  <a:latin typeface="America" panose="00000500000000000000" pitchFamily="50" charset="0"/>
                </a:rPr>
                <a:t>1000</a:t>
              </a:r>
              <a:endParaRPr lang="ru-RU" sz="30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278BCE-12CF-4F2B-96DC-1BA1F1AA5579}"/>
                </a:ext>
              </a:extLst>
            </p:cNvPr>
            <p:cNvSpPr txBox="1"/>
            <p:nvPr/>
          </p:nvSpPr>
          <p:spPr>
            <a:xfrm>
              <a:off x="5348616" y="1932603"/>
              <a:ext cx="1215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merica" panose="00000500000000000000" pitchFamily="50" charset="0"/>
                </a:rPr>
                <a:t>.00</a:t>
              </a:r>
              <a:endParaRPr lang="ru-RU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0A92C59D-4D74-450B-907F-AFCD134213D9}"/>
              </a:ext>
            </a:extLst>
          </p:cNvPr>
          <p:cNvGrpSpPr/>
          <p:nvPr/>
        </p:nvGrpSpPr>
        <p:grpSpPr>
          <a:xfrm>
            <a:off x="7954664" y="3963895"/>
            <a:ext cx="3436308" cy="923330"/>
            <a:chOff x="4004154" y="1534438"/>
            <a:chExt cx="3436308" cy="9233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2C7172A-727B-4967-9E71-EC05F6296A2F}"/>
                </a:ext>
              </a:extLst>
            </p:cNvPr>
            <p:cNvSpPr txBox="1"/>
            <p:nvPr/>
          </p:nvSpPr>
          <p:spPr>
            <a:xfrm>
              <a:off x="4107494" y="1534438"/>
              <a:ext cx="3332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working" pitchFamily="2" charset="0"/>
                </a:rPr>
                <a:t>DARK SIDE LIGHT</a:t>
              </a:r>
              <a:endParaRPr lang="ru-RU" dirty="0">
                <a:solidFill>
                  <a:schemeClr val="bg1">
                    <a:lumMod val="65000"/>
                  </a:schemeClr>
                </a:solidFill>
                <a:latin typeface="Coworking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99F1FB6-9C66-4625-A9E0-A16D9D7C4AD8}"/>
                </a:ext>
              </a:extLst>
            </p:cNvPr>
            <p:cNvSpPr txBox="1"/>
            <p:nvPr/>
          </p:nvSpPr>
          <p:spPr>
            <a:xfrm>
              <a:off x="4004154" y="1903770"/>
              <a:ext cx="189560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/>
                  </a:solidFill>
                  <a:latin typeface="America" panose="00000500000000000000" pitchFamily="50" charset="0"/>
                </a:rPr>
                <a:t>1200</a:t>
              </a:r>
              <a:endParaRPr lang="ru-RU" sz="30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39DFBC-90F6-4B63-B599-8F0FBDD6172D}"/>
                </a:ext>
              </a:extLst>
            </p:cNvPr>
            <p:cNvSpPr txBox="1"/>
            <p:nvPr/>
          </p:nvSpPr>
          <p:spPr>
            <a:xfrm>
              <a:off x="5348616" y="1932603"/>
              <a:ext cx="1215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merica" panose="00000500000000000000" pitchFamily="50" charset="0"/>
                </a:rPr>
                <a:t>.00</a:t>
              </a:r>
              <a:endParaRPr lang="ru-RU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EAC1A1-500A-48AC-AE51-0B9C8BAA5933}"/>
              </a:ext>
            </a:extLst>
          </p:cNvPr>
          <p:cNvSpPr txBox="1"/>
          <p:nvPr/>
        </p:nvSpPr>
        <p:spPr>
          <a:xfrm>
            <a:off x="4120096" y="5105624"/>
            <a:ext cx="6663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merica" panose="00000500000000000000" pitchFamily="50" charset="0"/>
              </a:rPr>
              <a:t>Other</a:t>
            </a:r>
            <a:endParaRPr lang="ru-RU" sz="4000" dirty="0">
              <a:solidFill>
                <a:schemeClr val="bg1"/>
              </a:solidFill>
            </a:endParaRP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7C93AF70-4F8A-40AF-A492-9B3064686CCC}"/>
              </a:ext>
            </a:extLst>
          </p:cNvPr>
          <p:cNvCxnSpPr/>
          <p:nvPr/>
        </p:nvCxnSpPr>
        <p:spPr>
          <a:xfrm>
            <a:off x="5699342" y="5460065"/>
            <a:ext cx="6678618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A0631B4A-695B-4282-965C-22A61A0D4F40}"/>
              </a:ext>
            </a:extLst>
          </p:cNvPr>
          <p:cNvGrpSpPr/>
          <p:nvPr/>
        </p:nvGrpSpPr>
        <p:grpSpPr>
          <a:xfrm>
            <a:off x="4054490" y="5896082"/>
            <a:ext cx="3436308" cy="923330"/>
            <a:chOff x="4004154" y="1534438"/>
            <a:chExt cx="3436308" cy="92333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A348223-51F8-489A-83F6-4F844C6D5805}"/>
                </a:ext>
              </a:extLst>
            </p:cNvPr>
            <p:cNvSpPr txBox="1"/>
            <p:nvPr/>
          </p:nvSpPr>
          <p:spPr>
            <a:xfrm>
              <a:off x="4107494" y="1534438"/>
              <a:ext cx="3332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working" pitchFamily="2" charset="0"/>
                </a:rPr>
                <a:t>DARK SIDE LIGHT</a:t>
              </a:r>
              <a:endParaRPr lang="ru-RU" dirty="0">
                <a:solidFill>
                  <a:schemeClr val="bg1">
                    <a:lumMod val="65000"/>
                  </a:schemeClr>
                </a:solidFill>
                <a:latin typeface="Coworking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446BA2D-9275-4762-A790-1805A11CE1E0}"/>
                </a:ext>
              </a:extLst>
            </p:cNvPr>
            <p:cNvSpPr txBox="1"/>
            <p:nvPr/>
          </p:nvSpPr>
          <p:spPr>
            <a:xfrm>
              <a:off x="4004154" y="1903770"/>
              <a:ext cx="189560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/>
                  </a:solidFill>
                  <a:latin typeface="America" panose="00000500000000000000" pitchFamily="50" charset="0"/>
                </a:rPr>
                <a:t>1200</a:t>
              </a:r>
              <a:endParaRPr lang="ru-RU" sz="30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D513858-B271-43B9-A621-4966CEF9186B}"/>
                </a:ext>
              </a:extLst>
            </p:cNvPr>
            <p:cNvSpPr txBox="1"/>
            <p:nvPr/>
          </p:nvSpPr>
          <p:spPr>
            <a:xfrm>
              <a:off x="5348616" y="1932603"/>
              <a:ext cx="1215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merica" panose="00000500000000000000" pitchFamily="50" charset="0"/>
                </a:rPr>
                <a:t>.00</a:t>
              </a:r>
              <a:endParaRPr lang="ru-RU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58E9608C-84A7-4751-9B4E-73995581D7EF}"/>
              </a:ext>
            </a:extLst>
          </p:cNvPr>
          <p:cNvGrpSpPr/>
          <p:nvPr/>
        </p:nvGrpSpPr>
        <p:grpSpPr>
          <a:xfrm>
            <a:off x="7889058" y="5918003"/>
            <a:ext cx="3436308" cy="923330"/>
            <a:chOff x="4004154" y="1534438"/>
            <a:chExt cx="3436308" cy="92333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1B84BBA-31E1-4EBA-B253-AB4234EE784F}"/>
                </a:ext>
              </a:extLst>
            </p:cNvPr>
            <p:cNvSpPr txBox="1"/>
            <p:nvPr/>
          </p:nvSpPr>
          <p:spPr>
            <a:xfrm>
              <a:off x="4107494" y="1534438"/>
              <a:ext cx="3332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working" pitchFamily="2" charset="0"/>
                </a:rPr>
                <a:t>DARK SIDE LIGHT</a:t>
              </a:r>
              <a:endParaRPr lang="ru-RU" dirty="0">
                <a:solidFill>
                  <a:schemeClr val="bg1">
                    <a:lumMod val="65000"/>
                  </a:schemeClr>
                </a:solidFill>
                <a:latin typeface="Coworking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A1CEF60-57F2-4DED-8A19-579A12AD3E19}"/>
                </a:ext>
              </a:extLst>
            </p:cNvPr>
            <p:cNvSpPr txBox="1"/>
            <p:nvPr/>
          </p:nvSpPr>
          <p:spPr>
            <a:xfrm>
              <a:off x="4004154" y="1903770"/>
              <a:ext cx="189560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/>
                  </a:solidFill>
                  <a:latin typeface="America" panose="00000500000000000000" pitchFamily="50" charset="0"/>
                </a:rPr>
                <a:t>1200</a:t>
              </a:r>
              <a:endParaRPr lang="ru-RU" sz="30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2B9AA3-634D-4D2F-A693-9DF0D7C0EE7D}"/>
                </a:ext>
              </a:extLst>
            </p:cNvPr>
            <p:cNvSpPr txBox="1"/>
            <p:nvPr/>
          </p:nvSpPr>
          <p:spPr>
            <a:xfrm>
              <a:off x="5348616" y="1932603"/>
              <a:ext cx="1215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merica" panose="00000500000000000000" pitchFamily="50" charset="0"/>
                </a:rPr>
                <a:t>.00</a:t>
              </a:r>
              <a:endParaRPr lang="ru-RU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21623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51</Words>
  <Application>Microsoft Office PowerPoint</Application>
  <PresentationFormat>Широкоэкранный</PresentationFormat>
  <Paragraphs>26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America</vt:lpstr>
      <vt:lpstr>Arial</vt:lpstr>
      <vt:lpstr>Calibri</vt:lpstr>
      <vt:lpstr>Calibri Light</vt:lpstr>
      <vt:lpstr>Coworking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Амир Иванов</dc:creator>
  <cp:lastModifiedBy>Амир Иванов</cp:lastModifiedBy>
  <cp:revision>2</cp:revision>
  <dcterms:created xsi:type="dcterms:W3CDTF">2021-07-06T12:15:09Z</dcterms:created>
  <dcterms:modified xsi:type="dcterms:W3CDTF">2021-07-06T14:35:39Z</dcterms:modified>
</cp:coreProperties>
</file>