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8A303-C246-47AA-8919-3340AB72A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538EE6-65DA-48B9-BFEF-C27C9B9F8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B2EC5E-4B4E-46BF-9DC6-B5E8C393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227E-2AC5-49B6-BBF6-BBB8A8EBC8D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9A434A-0299-4D24-82D7-008C0676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E84DC7-CA4C-496C-B39A-3373EEAA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5DB8-F405-49B8-9B66-80167D931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96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0A88A-1B52-4C8D-9DE8-73FA88D8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661369-1E63-4901-BC43-4A79843A1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765B54-573C-4136-B8A9-F3043B1D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227E-2AC5-49B6-BBF6-BBB8A8EBC8D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912E3A-EEBB-4B42-8DFD-692BCC93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A63E70-480C-4DBC-85B0-76D6C44D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5DB8-F405-49B8-9B66-80167D931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11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75324B-6670-49DF-9F20-5C7D83923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2201CC-FC12-42B7-AE0B-650108C16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627121-42AF-46C2-8FBE-E9F2D530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227E-2AC5-49B6-BBF6-BBB8A8EBC8D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DA5C35-599D-4BA2-8C27-1A17D5DE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426EC4-E8B5-4257-BA0C-2B5144E6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5DB8-F405-49B8-9B66-80167D931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44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0EB44-88B5-455F-BF78-9EE3F868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220BAE-530F-4DF4-84B6-3E73C571D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06ED1C-98DF-4D0A-879E-97770DAC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227E-2AC5-49B6-BBF6-BBB8A8EBC8D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FCC2E9-D6B4-431C-9DB6-753E921E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9B0CD-0DDA-4879-AD96-F9F2C827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5DB8-F405-49B8-9B66-80167D931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3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22B04-5775-4FB3-A750-34AF8E1B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1A17FC-E9AD-42A8-A85B-96EC5F4BA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57D639-1B48-453B-BF2E-F8C75C67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227E-2AC5-49B6-BBF6-BBB8A8EBC8D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2C4643-B53E-4117-B663-179C5498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142BEC-010D-4CA8-BDC9-E3640C06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5DB8-F405-49B8-9B66-80167D931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21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E6644-6C19-4576-8573-78A91311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A2D35B-74F5-4937-B562-77F9299F0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157AB5-554E-4744-9E3A-6AB7D86C5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750E48-E0A8-463D-82F2-70D8749A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227E-2AC5-49B6-BBF6-BBB8A8EBC8D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285199-738C-4795-865E-9C8B939C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45B31B-3934-408E-A24F-D571F5B1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5DB8-F405-49B8-9B66-80167D931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26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F8792-7AB9-4D5A-B266-478FBD755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886105-CBCE-4F7E-BA74-CEAC71948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9A5D12-B1A9-4730-BBAB-EC5352400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9CF5AA-2B8F-4915-AFA9-A61D94AD0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32D9B3-CAC4-49D6-B93B-6CBCEEDD1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4A79F8-0574-4384-8D3F-40989A39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227E-2AC5-49B6-BBF6-BBB8A8EBC8D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52B1CC-4B2E-4845-A2B1-3AB0F349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4C97CE-FFB2-4F39-9850-5493A057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5DB8-F405-49B8-9B66-80167D931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39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DD33A-F1AD-46C2-B945-D8999361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E294220-DE4C-4813-9D97-EBBF5894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227E-2AC5-49B6-BBF6-BBB8A8EBC8D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CFCDFB-9988-48A5-ABD8-8130E403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57FDF1-1EAB-41DD-BC82-04D9051C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5DB8-F405-49B8-9B66-80167D931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87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3081F4-5CF0-4237-93E8-5B936AA4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227E-2AC5-49B6-BBF6-BBB8A8EBC8D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4F3E51-26B9-446A-94E5-3E07CB26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84B95E-50EC-47FA-8CFA-86FFA92A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5DB8-F405-49B8-9B66-80167D931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3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482B9-1D67-4DAC-A77E-7FAE29EB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4B596A-D5C6-4737-B6C2-9118596B8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7E6DCE-F03B-461A-8042-3CA92FB3F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4A838C-F7DA-4159-B626-9847EF0A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227E-2AC5-49B6-BBF6-BBB8A8EBC8D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6927CF-2F31-403F-A9E6-FE83DA91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2B7252-01FA-453D-9B23-A4D6F748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5DB8-F405-49B8-9B66-80167D931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62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C304E-8112-4126-89F6-F986F09F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E495B5-224C-476D-BDB8-943460B86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8A1F8D-B70B-45B0-B6A5-020A6EF97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A3ADDC-A8AC-4915-8B9B-EBC059D1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227E-2AC5-49B6-BBF6-BBB8A8EBC8D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5BC113-4EDC-4207-8A60-4116A1E4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43893B-5948-4670-988F-0F170A41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5DB8-F405-49B8-9B66-80167D931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5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7ADD1-3B15-4124-828B-7902BF6D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402992-BFD3-4432-818C-4929546A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0553D2-BC14-4650-AA73-729C1D0D5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F227E-2AC5-49B6-BBF6-BBB8A8EBC8DD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A301D9-3FF4-44DE-8ADE-3AF0EC1AB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471452-14E0-4FCA-B78F-5CC32CCA4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25DB8-F405-49B8-9B66-80167D9312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85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FF9381-77DD-4993-9715-0B82A2D55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ru-RU" sz="2000">
                <a:solidFill>
                  <a:srgbClr val="080808"/>
                </a:solidFill>
              </a:rPr>
              <a:t>Елькин Никита и Луговская Ксения У2334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EF3FD-79CC-41A4-9C9A-E7DFB461F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CA" sz="8000" dirty="0">
                <a:solidFill>
                  <a:srgbClr val="080808"/>
                </a:solidFill>
              </a:rPr>
              <a:t>ROS</a:t>
            </a:r>
            <a:endParaRPr lang="ru-RU" sz="80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5D4B8-A91F-45F2-8011-2DCEF086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/>
              <a:t>Что такое </a:t>
            </a:r>
            <a:r>
              <a:rPr lang="en-CA" sz="3600" dirty="0"/>
              <a:t>ROS</a:t>
            </a:r>
            <a:r>
              <a:rPr lang="ru-RU" sz="3600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3BD5A8-DFA9-4E85-B96E-AB9ED624D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/>
              <a:t>ROS - это </a:t>
            </a:r>
            <a:r>
              <a:rPr lang="ru-RU" sz="3200" dirty="0" err="1"/>
              <a:t>метаоперационная</a:t>
            </a:r>
            <a:r>
              <a:rPr lang="ru-RU" sz="3200" dirty="0"/>
              <a:t> система с открытым исходным кодом для вашего робота. Она </a:t>
            </a:r>
            <a:r>
              <a:rPr lang="ru-RU" sz="3200" dirty="0" err="1"/>
              <a:t>предоставляетуслуги</a:t>
            </a:r>
            <a:r>
              <a:rPr lang="ru-RU" sz="3200" dirty="0"/>
              <a:t>, которые вы ожидаете от операционной системы, включая абстракцию аппаратного обеспечения, низкоуровневое управление устройствами, реализацию широко используемых функций, передачу сообщений между процессами и управление пакетами. </a:t>
            </a:r>
            <a:r>
              <a:rPr lang="ru-RU" sz="3200" dirty="0" err="1"/>
              <a:t>Онатакже</a:t>
            </a:r>
            <a:r>
              <a:rPr lang="ru-RU" sz="3200" dirty="0"/>
              <a:t> предоставляет инструменты и библиотеки для получения, создания, написания и </a:t>
            </a:r>
            <a:r>
              <a:rPr lang="ru-RU" sz="3200" dirty="0" err="1"/>
              <a:t>выполнениякода</a:t>
            </a:r>
            <a:r>
              <a:rPr lang="ru-RU" sz="3200" dirty="0"/>
              <a:t> на нескольких </a:t>
            </a:r>
            <a:r>
              <a:rPr lang="ru-RU" sz="3200" dirty="0" err="1"/>
              <a:t>компьютерах.Переведено</a:t>
            </a:r>
            <a:r>
              <a:rPr lang="ru-RU" sz="3200" dirty="0"/>
              <a:t> с помощью www.DeepL.com/Translator (бесплатная версия)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3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CA4361-361D-4AB5-B568-438346D69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ru-RU" sz="3600" dirty="0"/>
              <a:t>Для чего нужен </a:t>
            </a:r>
            <a:r>
              <a:rPr lang="en-CA" sz="3600" dirty="0"/>
              <a:t>ROS</a:t>
            </a:r>
            <a:r>
              <a:rPr lang="ru-RU" sz="3600" dirty="0"/>
              <a:t>?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74B557-9BCC-4E53-8107-3DA11BAC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effectLst/>
                <a:latin typeface="Helvetica Neue"/>
              </a:rPr>
              <a:t>ROS была создана, чтобы стимулировать совместную разработку программного обеспечения робототехники. Каждая отдельная команда может работать над одной конкретной задачей, но использование единой платформы, позволяет всему сообществу получить и использовать результат работы этой команды для своих проектов.</a:t>
            </a:r>
            <a:endParaRPr lang="ru-RU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1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EDED5-7644-4901-95AA-F0C9CF19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ru-RU" sz="3600" dirty="0"/>
              <a:t>Ключевые архитектурные особенности </a:t>
            </a:r>
            <a:r>
              <a:rPr lang="en-CA" sz="3600" dirty="0"/>
              <a:t>ROS</a:t>
            </a:r>
            <a:endParaRPr lang="ru-RU" sz="3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3BA153-309B-4B5F-B24B-83C8E5B48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b="0" i="0" dirty="0">
                <a:effectLst/>
                <a:latin typeface="Arial" panose="020B0604020202020204" pitchFamily="34" charset="0"/>
              </a:rPr>
              <a:t>Основными концепциями ROS являются узлы, сообщения, темы, сервисы. Архитектурно все вычислительные задачи выполняются в узлах ROS, которые обмениваются между собой информацией посредством сообщений. Эти сообщения узлами публикуются в темах, которые разделяют эти сообщения на группы интересов. Когда некоторому узлу необходимо получать сообщения с определенными данными, этот узел подписывается на определенную тему. Для реализации синхронной передачи сообщений, которая необходима в определенных случаях, ROS определяет сервисы — механизм, который работает по принципу вопрос-ответ.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3261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7DF7D-90AC-416A-B1CB-D8C70F57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/>
              <a:t>Основные способы применения </a:t>
            </a:r>
            <a:r>
              <a:rPr lang="en-CA" sz="3600"/>
              <a:t>ROS</a:t>
            </a:r>
            <a:endParaRPr lang="ru-RU" sz="3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0A9715-A0F1-49A6-A0CF-81A99A1DC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fontScale="92500" lnSpcReduction="20000"/>
          </a:bodyPr>
          <a:lstStyle/>
          <a:p>
            <a:r>
              <a:rPr lang="ru-RU" sz="2000" b="0" i="1" dirty="0">
                <a:effectLst/>
                <a:latin typeface="Arial" panose="020B0604020202020204" pitchFamily="34" charset="0"/>
              </a:rPr>
              <a:t>Тестирование одной задачи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. Этот способ применения хорошо подходит для исследовательских экспериментов.</a:t>
            </a:r>
          </a:p>
          <a:p>
            <a:r>
              <a:rPr lang="ru-RU" sz="2000" b="0" i="1" dirty="0">
                <a:effectLst/>
                <a:latin typeface="Arial" panose="020B0604020202020204" pitchFamily="34" charset="0"/>
              </a:rPr>
              <a:t>Логирование и воспроизведение данных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. ROS обеспечивает логирование и воспроизведение записанных результатов. Механизм реализован через единый канал </a:t>
            </a:r>
            <a:r>
              <a:rPr lang="ru-RU" sz="2000" b="1" i="0" dirty="0" err="1">
                <a:effectLst/>
                <a:latin typeface="Arial" panose="020B0604020202020204" pitchFamily="34" charset="0"/>
              </a:rPr>
              <a:t>rosout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</a:endParaRPr>
          </a:p>
          <a:p>
            <a:r>
              <a:rPr lang="ru-RU" sz="2000" b="0" i="1" dirty="0">
                <a:effectLst/>
                <a:latin typeface="Arial" panose="020B0604020202020204" pitchFamily="34" charset="0"/>
              </a:rPr>
              <a:t>Обмен разработками и повторное использование кода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. Также ROS реализует свой собственный пакетный менеджер, который предоставляет пользователю возможность использовать уже отлаженные и готовые алгоритмы, искать уже реализованные идеи, удобно хранить их и использовать в своих проектах. </a:t>
            </a:r>
          </a:p>
          <a:p>
            <a:r>
              <a:rPr lang="ru-RU" sz="2000" b="0" i="1" dirty="0">
                <a:effectLst/>
                <a:latin typeface="Arial" panose="020B0604020202020204" pitchFamily="34" charset="0"/>
              </a:rPr>
              <a:t>Тестирование и отладка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. Для тестирования и отладки в ROS имеются специальные утилиты </a:t>
            </a:r>
            <a:r>
              <a:rPr lang="ru-RU" sz="2000" b="1" i="0" dirty="0" err="1">
                <a:effectLst/>
                <a:latin typeface="Arial" panose="020B0604020202020204" pitchFamily="34" charset="0"/>
              </a:rPr>
              <a:t>rviz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, </a:t>
            </a:r>
            <a:r>
              <a:rPr lang="ru-RU" sz="2000" b="1" i="0" dirty="0" err="1">
                <a:effectLst/>
                <a:latin typeface="Arial" panose="020B0604020202020204" pitchFamily="34" charset="0"/>
              </a:rPr>
              <a:t>rxplot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. </a:t>
            </a:r>
          </a:p>
          <a:p>
            <a:r>
              <a:rPr lang="ru-RU" sz="2000" b="0" i="1" dirty="0">
                <a:effectLst/>
                <a:latin typeface="Arial" panose="020B0604020202020204" pitchFamily="34" charset="0"/>
              </a:rPr>
              <a:t>Управление сложностью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. Так например, собрав и отладив узлы управления манипулятором, разработчик может запустить несколько копий такого кластера для управления несколькими манипуляторами, а координировать эти кластеры будет отдельный высокоуровневый узел.</a:t>
            </a:r>
          </a:p>
          <a:p>
            <a:r>
              <a:rPr lang="ru-RU" sz="2000" b="0" i="1" dirty="0">
                <a:effectLst/>
                <a:latin typeface="Arial" panose="020B0604020202020204" pitchFamily="34" charset="0"/>
              </a:rPr>
              <a:t>Преобразование данных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. Для упрощения разработки и отладки информационных потоков в ROS был предложен отдельный модуль </a:t>
            </a:r>
            <a:r>
              <a:rPr lang="ru-RU" sz="2000" b="1" i="0" dirty="0" err="1">
                <a:effectLst/>
                <a:latin typeface="Arial" panose="020B0604020202020204" pitchFamily="34" charset="0"/>
              </a:rPr>
              <a:t>tf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, который отвечает за все информационные преобразования между узлами и сервисами.</a:t>
            </a:r>
            <a:endParaRPr lang="ru-RU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5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1657B-3810-4F14-8188-BDAEC2F5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Спасибо за внимание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382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Тема Office</vt:lpstr>
      <vt:lpstr>ROS</vt:lpstr>
      <vt:lpstr>Что такое ROS?</vt:lpstr>
      <vt:lpstr>Для чего нужен ROS?</vt:lpstr>
      <vt:lpstr>Ключевые архитектурные особенности ROS</vt:lpstr>
      <vt:lpstr>Основные способы применения ROS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ксения луговская</dc:creator>
  <cp:lastModifiedBy>ксения луговская</cp:lastModifiedBy>
  <cp:revision>4</cp:revision>
  <dcterms:created xsi:type="dcterms:W3CDTF">2021-06-26T10:31:04Z</dcterms:created>
  <dcterms:modified xsi:type="dcterms:W3CDTF">2021-06-28T09:37:10Z</dcterms:modified>
</cp:coreProperties>
</file>