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05c5723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05c5723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05c57231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05c5723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2d9a3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2d9a3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05c5723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05c5723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05c5723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05c5723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05c5723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05c5723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5c572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5c572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05c5723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05c5723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05c572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05c572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005c5723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005c5723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05c5723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05c5723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f777c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f777c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05c572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05c572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05c5723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05c5723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gif"/><Relationship Id="rId5" Type="http://schemas.openxmlformats.org/officeDocument/2006/relationships/image" Target="../media/image7.png"/><Relationship Id="rId6" Type="http://schemas.openxmlformats.org/officeDocument/2006/relationships/image" Target="../media/image22.gif"/><Relationship Id="rId7" Type="http://schemas.openxmlformats.org/officeDocument/2006/relationships/image" Target="../media/image17.gif"/><Relationship Id="rId8" Type="http://schemas.openxmlformats.org/officeDocument/2006/relationships/image" Target="../media/image2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EMxIMNtR3Z3cW2tsxi6nptCeApnY6A6R/view" TargetMode="External"/><Relationship Id="rId4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1fPPJ6xl7zmAA-KAwOLuBjraruchUGBj/view" TargetMode="External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bRyaId6gR7fiw8wpuIAcP0jmaXwaNKQH/view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Conducting Animation from Sheet Music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Kseniya Rychkova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Dr. Salgian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Conducting Project - Right Hand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Right Hand is the circle moving in a pattern in time with the music on the right side of the window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Different pattern based off the </a:t>
            </a:r>
            <a:r>
              <a:rPr lang="en">
                <a:solidFill>
                  <a:schemeClr val="accent6"/>
                </a:solidFill>
              </a:rPr>
              <a:t>time signature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Speed of the motion is based off the </a:t>
            </a:r>
            <a:r>
              <a:rPr lang="en">
                <a:solidFill>
                  <a:schemeClr val="accent6"/>
                </a:solidFill>
              </a:rPr>
              <a:t>tempo</a:t>
            </a:r>
            <a:r>
              <a:rPr lang="en">
                <a:solidFill>
                  <a:schemeClr val="lt1"/>
                </a:solidFill>
              </a:rPr>
              <a:t> of the piece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 patterns that I have implemented are: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2 beats per measure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3 beats per measure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4 beats per measure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6 beats per measure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90994"/>
            <a:ext cx="3027226" cy="13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10976"/>
          <a:stretch/>
        </p:blipFill>
        <p:spPr>
          <a:xfrm>
            <a:off x="3437250" y="3591000"/>
            <a:ext cx="1539550" cy="13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821" y="3680671"/>
            <a:ext cx="41182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75795" t="0"/>
          <a:stretch/>
        </p:blipFill>
        <p:spPr>
          <a:xfrm>
            <a:off x="678600" y="620300"/>
            <a:ext cx="887749" cy="16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23243" r="39436" t="0"/>
          <a:stretch/>
        </p:blipFill>
        <p:spPr>
          <a:xfrm>
            <a:off x="438087" y="2759713"/>
            <a:ext cx="1368775" cy="16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60333" r="0" t="0"/>
          <a:stretch/>
        </p:blipFill>
        <p:spPr>
          <a:xfrm>
            <a:off x="4621375" y="401925"/>
            <a:ext cx="1454849" cy="165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4621375" y="3111200"/>
            <a:ext cx="1539550" cy="1366325"/>
            <a:chOff x="3437250" y="3591000"/>
            <a:chExt cx="1539550" cy="1366325"/>
          </a:xfrm>
        </p:grpSpPr>
        <p:pic>
          <p:nvPicPr>
            <p:cNvPr id="140" name="Google Shape;140;p23"/>
            <p:cNvPicPr preferRelativeResize="0"/>
            <p:nvPr/>
          </p:nvPicPr>
          <p:blipFill rotWithShape="1">
            <a:blip r:embed="rId4">
              <a:alphaModFix/>
            </a:blip>
            <a:srcRect b="0" l="0" r="0" t="10976"/>
            <a:stretch/>
          </p:blipFill>
          <p:spPr>
            <a:xfrm>
              <a:off x="3437250" y="3591000"/>
              <a:ext cx="1539550" cy="136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2821" y="3680671"/>
              <a:ext cx="411829" cy="5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3800" y="2568200"/>
            <a:ext cx="2071150" cy="2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9675" y="183537"/>
            <a:ext cx="2265401" cy="20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3801" y="365974"/>
            <a:ext cx="1939524" cy="20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3925" y="2759713"/>
            <a:ext cx="2071150" cy="17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7" y="0"/>
            <a:ext cx="4913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 and 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Tested the program on a variety of files with different attributes to make sure all parts work correctly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Future work: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Ability to rewind the animation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Give user ability to adjust their preferences for the animation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Sheet music can be interpreted differently by different musicians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Incorporate more factors from the .musicxml file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 title="Conducting Animation sample1 video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50" y="100550"/>
            <a:ext cx="6540500" cy="49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 title="Conducting Animation sample5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38" y="0"/>
            <a:ext cx="6675120" cy="500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Help student musicians practice their music without a conductor by providing a simple visual for a piece of music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Display a colorful visual to add excitement to an orchestra performance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Orchestral performances provide auditory entertainment to the audience, but not much visual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Conducting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Time signature</a:t>
            </a:r>
            <a:r>
              <a:rPr lang="en">
                <a:solidFill>
                  <a:schemeClr val="lt1"/>
                </a:solidFill>
              </a:rPr>
              <a:t> - affects the pattern of the conductor’s hand motions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Beats per measure / value of one beat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2/4, </a:t>
            </a:r>
            <a:r>
              <a:rPr lang="en">
                <a:solidFill>
                  <a:schemeClr val="lt1"/>
                </a:solidFill>
              </a:rPr>
              <a:t>3/4</a:t>
            </a:r>
            <a:r>
              <a:rPr lang="en">
                <a:solidFill>
                  <a:schemeClr val="lt1"/>
                </a:solidFill>
              </a:rPr>
              <a:t>, 4/4, 6/8 are some common time signatures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Tempo</a:t>
            </a:r>
            <a:r>
              <a:rPr lang="en">
                <a:solidFill>
                  <a:schemeClr val="lt1"/>
                </a:solidFill>
              </a:rPr>
              <a:t> - how fast-paced the music is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How many beats per minute? How quickly should the conductor be directing the music?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Dynamics</a:t>
            </a:r>
            <a:r>
              <a:rPr lang="en">
                <a:solidFill>
                  <a:schemeClr val="lt1"/>
                </a:solidFill>
              </a:rPr>
              <a:t> - the loudness or softness of the music at any point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Piano, Forte, Crescendo, Decrescendo, etc. represent changes in dynamics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Rest measures</a:t>
            </a:r>
            <a:r>
              <a:rPr lang="en">
                <a:solidFill>
                  <a:schemeClr val="lt1"/>
                </a:solidFill>
              </a:rPr>
              <a:t> - sometimes instruments take breaks in the music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Musicians need to know when they should prepare to begin playing again after rest measures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02200"/>
            <a:ext cx="798725" cy="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6443" r="0" t="0"/>
          <a:stretch/>
        </p:blipFill>
        <p:spPr>
          <a:xfrm>
            <a:off x="7225276" y="2954150"/>
            <a:ext cx="183325" cy="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550" y="1527275"/>
            <a:ext cx="379800" cy="5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2699" y="2954150"/>
            <a:ext cx="183325" cy="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1275" y="3767950"/>
            <a:ext cx="931225" cy="3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7976" y="2941238"/>
            <a:ext cx="759675" cy="2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MusicXML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XML stands for eXtensible Markup Language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Designed to store and transport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Basically formatted &lt;tag&gt;value&lt;/tag&gt;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MusicXML (.musicxml) is a specific kind of XML format designed for a digital representation of sheet music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It’s a fairly new format, and many music notation applications are beginning to include it as a supported format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MuseScore, Finale, ScoreCloud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50" y="119888"/>
            <a:ext cx="4614137" cy="48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25" y="119900"/>
            <a:ext cx="3210137" cy="4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Conducting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 is able to select a .musicxml file, as well as its respective and .mid file (in order to play the music alongside the animation, for demo purposes)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Program quickly parses the .musicxml file, and opens a window that will play an animation as well as the music (provided by the .mid file).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window is initially paused; the user can click anywhere on the window to begin playing, and clicking again will pause both the animation and the music.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Conducting Animation MozardTrio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119950"/>
            <a:ext cx="6858000" cy="47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Conducting Project - Piece Info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Top of the window displays piece information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Piece title (or “Unknown Title” if there is the piece does not have a title)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Authors/contributors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38" y="3309472"/>
            <a:ext cx="6112125" cy="10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77" y="2946999"/>
            <a:ext cx="3859274" cy="16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Conducting Project - Orchestra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left side displays a line of colored blocks, each representing an instrument part from the music piece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Colors are semi-randomized each time the program is run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Blocks fade out when the music part has </a:t>
            </a:r>
            <a:r>
              <a:rPr lang="en">
                <a:solidFill>
                  <a:schemeClr val="accent6"/>
                </a:solidFill>
              </a:rPr>
              <a:t>rest measures</a:t>
            </a:r>
            <a:r>
              <a:rPr lang="en">
                <a:solidFill>
                  <a:schemeClr val="lt1"/>
                </a:solidFill>
              </a:rPr>
              <a:t>, and fade back in when the music part enters the orchestra again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Yellow up-arrows appear above the instrument part when the </a:t>
            </a:r>
            <a:r>
              <a:rPr lang="en">
                <a:solidFill>
                  <a:schemeClr val="accent6"/>
                </a:solidFill>
              </a:rPr>
              <a:t>dynamics</a:t>
            </a:r>
            <a:r>
              <a:rPr lang="en">
                <a:solidFill>
                  <a:schemeClr val="lt1"/>
                </a:solidFill>
              </a:rPr>
              <a:t> increase, and blue down-arrows appear below the part when they decrease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26" y="3183925"/>
            <a:ext cx="3884249" cy="16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