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A74E-D19F-D655-ABF0-DE47C6AC51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3A9AD2-7087-0773-F645-BCBDCC85A2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A15E59-3F21-556C-D83E-8BAAFA13B900}"/>
              </a:ext>
            </a:extLst>
          </p:cNvPr>
          <p:cNvSpPr>
            <a:spLocks noGrp="1"/>
          </p:cNvSpPr>
          <p:nvPr>
            <p:ph type="dt" sz="half" idx="10"/>
          </p:nvPr>
        </p:nvSpPr>
        <p:spPr/>
        <p:txBody>
          <a:bodyPr/>
          <a:lstStyle/>
          <a:p>
            <a:fld id="{5B505866-2BE0-4BB3-99B7-E20D805E8DB5}" type="datetimeFigureOut">
              <a:rPr lang="en-US" smtClean="0"/>
              <a:t>5/24/2022</a:t>
            </a:fld>
            <a:endParaRPr lang="en-US"/>
          </a:p>
        </p:txBody>
      </p:sp>
      <p:sp>
        <p:nvSpPr>
          <p:cNvPr id="5" name="Footer Placeholder 4">
            <a:extLst>
              <a:ext uri="{FF2B5EF4-FFF2-40B4-BE49-F238E27FC236}">
                <a16:creationId xmlns:a16="http://schemas.microsoft.com/office/drawing/2014/main" id="{1C604FD4-8578-352F-ECBD-4703D44F1A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844DA-1709-3E0B-0CCB-9766E9465E67}"/>
              </a:ext>
            </a:extLst>
          </p:cNvPr>
          <p:cNvSpPr>
            <a:spLocks noGrp="1"/>
          </p:cNvSpPr>
          <p:nvPr>
            <p:ph type="sldNum" sz="quarter" idx="12"/>
          </p:nvPr>
        </p:nvSpPr>
        <p:spPr/>
        <p:txBody>
          <a:bodyPr/>
          <a:lstStyle/>
          <a:p>
            <a:fld id="{5B3159EA-5136-4735-A8A4-30C422FADCFB}" type="slidenum">
              <a:rPr lang="en-US" smtClean="0"/>
              <a:t>‹#›</a:t>
            </a:fld>
            <a:endParaRPr lang="en-US"/>
          </a:p>
        </p:txBody>
      </p:sp>
    </p:spTree>
    <p:extLst>
      <p:ext uri="{BB962C8B-B14F-4D97-AF65-F5344CB8AC3E}">
        <p14:creationId xmlns:p14="http://schemas.microsoft.com/office/powerpoint/2010/main" val="2253259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351CA-E0AB-52C3-601F-A74581E634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9B0791-64C4-A581-8BAF-BEB966DDBE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1F345-97B1-96D5-482E-166F6CFB6E73}"/>
              </a:ext>
            </a:extLst>
          </p:cNvPr>
          <p:cNvSpPr>
            <a:spLocks noGrp="1"/>
          </p:cNvSpPr>
          <p:nvPr>
            <p:ph type="dt" sz="half" idx="10"/>
          </p:nvPr>
        </p:nvSpPr>
        <p:spPr/>
        <p:txBody>
          <a:bodyPr/>
          <a:lstStyle/>
          <a:p>
            <a:fld id="{5B505866-2BE0-4BB3-99B7-E20D805E8DB5}" type="datetimeFigureOut">
              <a:rPr lang="en-US" smtClean="0"/>
              <a:t>5/24/2022</a:t>
            </a:fld>
            <a:endParaRPr lang="en-US"/>
          </a:p>
        </p:txBody>
      </p:sp>
      <p:sp>
        <p:nvSpPr>
          <p:cNvPr id="5" name="Footer Placeholder 4">
            <a:extLst>
              <a:ext uri="{FF2B5EF4-FFF2-40B4-BE49-F238E27FC236}">
                <a16:creationId xmlns:a16="http://schemas.microsoft.com/office/drawing/2014/main" id="{40DDBA1C-1CF8-88E8-7B00-0A9B44279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928401-22EB-BE10-2886-0A0E54CDD6F0}"/>
              </a:ext>
            </a:extLst>
          </p:cNvPr>
          <p:cNvSpPr>
            <a:spLocks noGrp="1"/>
          </p:cNvSpPr>
          <p:nvPr>
            <p:ph type="sldNum" sz="quarter" idx="12"/>
          </p:nvPr>
        </p:nvSpPr>
        <p:spPr/>
        <p:txBody>
          <a:bodyPr/>
          <a:lstStyle/>
          <a:p>
            <a:fld id="{5B3159EA-5136-4735-A8A4-30C422FADCFB}" type="slidenum">
              <a:rPr lang="en-US" smtClean="0"/>
              <a:t>‹#›</a:t>
            </a:fld>
            <a:endParaRPr lang="en-US"/>
          </a:p>
        </p:txBody>
      </p:sp>
    </p:spTree>
    <p:extLst>
      <p:ext uri="{BB962C8B-B14F-4D97-AF65-F5344CB8AC3E}">
        <p14:creationId xmlns:p14="http://schemas.microsoft.com/office/powerpoint/2010/main" val="161047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B292C8-D422-D3BB-B839-396ADC3C7E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73EB24-2BF2-6388-F783-9AC678A3BD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CA97F-AA7A-4574-2647-2BEE035AF30B}"/>
              </a:ext>
            </a:extLst>
          </p:cNvPr>
          <p:cNvSpPr>
            <a:spLocks noGrp="1"/>
          </p:cNvSpPr>
          <p:nvPr>
            <p:ph type="dt" sz="half" idx="10"/>
          </p:nvPr>
        </p:nvSpPr>
        <p:spPr/>
        <p:txBody>
          <a:bodyPr/>
          <a:lstStyle/>
          <a:p>
            <a:fld id="{5B505866-2BE0-4BB3-99B7-E20D805E8DB5}" type="datetimeFigureOut">
              <a:rPr lang="en-US" smtClean="0"/>
              <a:t>5/24/2022</a:t>
            </a:fld>
            <a:endParaRPr lang="en-US"/>
          </a:p>
        </p:txBody>
      </p:sp>
      <p:sp>
        <p:nvSpPr>
          <p:cNvPr id="5" name="Footer Placeholder 4">
            <a:extLst>
              <a:ext uri="{FF2B5EF4-FFF2-40B4-BE49-F238E27FC236}">
                <a16:creationId xmlns:a16="http://schemas.microsoft.com/office/drawing/2014/main" id="{07153225-0BCB-C97B-BCA2-D857BD740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70FED-D2EF-E7C7-2AE1-D8EA4139E708}"/>
              </a:ext>
            </a:extLst>
          </p:cNvPr>
          <p:cNvSpPr>
            <a:spLocks noGrp="1"/>
          </p:cNvSpPr>
          <p:nvPr>
            <p:ph type="sldNum" sz="quarter" idx="12"/>
          </p:nvPr>
        </p:nvSpPr>
        <p:spPr/>
        <p:txBody>
          <a:bodyPr/>
          <a:lstStyle/>
          <a:p>
            <a:fld id="{5B3159EA-5136-4735-A8A4-30C422FADCFB}" type="slidenum">
              <a:rPr lang="en-US" smtClean="0"/>
              <a:t>‹#›</a:t>
            </a:fld>
            <a:endParaRPr lang="en-US"/>
          </a:p>
        </p:txBody>
      </p:sp>
    </p:spTree>
    <p:extLst>
      <p:ext uri="{BB962C8B-B14F-4D97-AF65-F5344CB8AC3E}">
        <p14:creationId xmlns:p14="http://schemas.microsoft.com/office/powerpoint/2010/main" val="137935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7A1B-AC97-EE37-7005-3E8715B3AE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59F1DA-3249-57FB-206B-DCC66394E8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353AE-C5D1-6746-FF0A-015FD1D2D58C}"/>
              </a:ext>
            </a:extLst>
          </p:cNvPr>
          <p:cNvSpPr>
            <a:spLocks noGrp="1"/>
          </p:cNvSpPr>
          <p:nvPr>
            <p:ph type="dt" sz="half" idx="10"/>
          </p:nvPr>
        </p:nvSpPr>
        <p:spPr/>
        <p:txBody>
          <a:bodyPr/>
          <a:lstStyle/>
          <a:p>
            <a:fld id="{5B505866-2BE0-4BB3-99B7-E20D805E8DB5}" type="datetimeFigureOut">
              <a:rPr lang="en-US" smtClean="0"/>
              <a:t>5/24/2022</a:t>
            </a:fld>
            <a:endParaRPr lang="en-US"/>
          </a:p>
        </p:txBody>
      </p:sp>
      <p:sp>
        <p:nvSpPr>
          <p:cNvPr id="5" name="Footer Placeholder 4">
            <a:extLst>
              <a:ext uri="{FF2B5EF4-FFF2-40B4-BE49-F238E27FC236}">
                <a16:creationId xmlns:a16="http://schemas.microsoft.com/office/drawing/2014/main" id="{BDA47969-F89F-5238-0BDD-DDB8789AF8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1DC10E-D21A-2823-70BA-A1301E4E99F3}"/>
              </a:ext>
            </a:extLst>
          </p:cNvPr>
          <p:cNvSpPr>
            <a:spLocks noGrp="1"/>
          </p:cNvSpPr>
          <p:nvPr>
            <p:ph type="sldNum" sz="quarter" idx="12"/>
          </p:nvPr>
        </p:nvSpPr>
        <p:spPr/>
        <p:txBody>
          <a:bodyPr/>
          <a:lstStyle/>
          <a:p>
            <a:fld id="{5B3159EA-5136-4735-A8A4-30C422FADCFB}" type="slidenum">
              <a:rPr lang="en-US" smtClean="0"/>
              <a:t>‹#›</a:t>
            </a:fld>
            <a:endParaRPr lang="en-US"/>
          </a:p>
        </p:txBody>
      </p:sp>
    </p:spTree>
    <p:extLst>
      <p:ext uri="{BB962C8B-B14F-4D97-AF65-F5344CB8AC3E}">
        <p14:creationId xmlns:p14="http://schemas.microsoft.com/office/powerpoint/2010/main" val="1119320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0B6F7-AA3A-DA2F-D65A-E4B5A887A7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EBEFC0-0A22-66AD-9A2E-8B013F8E8D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B30868-9E91-38A4-F947-E9295CAFA1B3}"/>
              </a:ext>
            </a:extLst>
          </p:cNvPr>
          <p:cNvSpPr>
            <a:spLocks noGrp="1"/>
          </p:cNvSpPr>
          <p:nvPr>
            <p:ph type="dt" sz="half" idx="10"/>
          </p:nvPr>
        </p:nvSpPr>
        <p:spPr/>
        <p:txBody>
          <a:bodyPr/>
          <a:lstStyle/>
          <a:p>
            <a:fld id="{5B505866-2BE0-4BB3-99B7-E20D805E8DB5}" type="datetimeFigureOut">
              <a:rPr lang="en-US" smtClean="0"/>
              <a:t>5/24/2022</a:t>
            </a:fld>
            <a:endParaRPr lang="en-US"/>
          </a:p>
        </p:txBody>
      </p:sp>
      <p:sp>
        <p:nvSpPr>
          <p:cNvPr id="5" name="Footer Placeholder 4">
            <a:extLst>
              <a:ext uri="{FF2B5EF4-FFF2-40B4-BE49-F238E27FC236}">
                <a16:creationId xmlns:a16="http://schemas.microsoft.com/office/drawing/2014/main" id="{B146467D-98AA-CB5E-BAF6-2D30A0C9E8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AFADBC-7182-43F7-4B7C-7989E2F5D60E}"/>
              </a:ext>
            </a:extLst>
          </p:cNvPr>
          <p:cNvSpPr>
            <a:spLocks noGrp="1"/>
          </p:cNvSpPr>
          <p:nvPr>
            <p:ph type="sldNum" sz="quarter" idx="12"/>
          </p:nvPr>
        </p:nvSpPr>
        <p:spPr/>
        <p:txBody>
          <a:bodyPr/>
          <a:lstStyle/>
          <a:p>
            <a:fld id="{5B3159EA-5136-4735-A8A4-30C422FADCFB}" type="slidenum">
              <a:rPr lang="en-US" smtClean="0"/>
              <a:t>‹#›</a:t>
            </a:fld>
            <a:endParaRPr lang="en-US"/>
          </a:p>
        </p:txBody>
      </p:sp>
    </p:spTree>
    <p:extLst>
      <p:ext uri="{BB962C8B-B14F-4D97-AF65-F5344CB8AC3E}">
        <p14:creationId xmlns:p14="http://schemas.microsoft.com/office/powerpoint/2010/main" val="102222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D0C5-8416-7D72-2C36-7AB2D4F985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CE4387-8446-5223-2601-51CD134503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0D7B0D-2F92-0DDC-DC3C-F748CBEC33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BAF11B-D966-4A7B-14FB-DBB0DDACADCB}"/>
              </a:ext>
            </a:extLst>
          </p:cNvPr>
          <p:cNvSpPr>
            <a:spLocks noGrp="1"/>
          </p:cNvSpPr>
          <p:nvPr>
            <p:ph type="dt" sz="half" idx="10"/>
          </p:nvPr>
        </p:nvSpPr>
        <p:spPr/>
        <p:txBody>
          <a:bodyPr/>
          <a:lstStyle/>
          <a:p>
            <a:fld id="{5B505866-2BE0-4BB3-99B7-E20D805E8DB5}" type="datetimeFigureOut">
              <a:rPr lang="en-US" smtClean="0"/>
              <a:t>5/24/2022</a:t>
            </a:fld>
            <a:endParaRPr lang="en-US"/>
          </a:p>
        </p:txBody>
      </p:sp>
      <p:sp>
        <p:nvSpPr>
          <p:cNvPr id="6" name="Footer Placeholder 5">
            <a:extLst>
              <a:ext uri="{FF2B5EF4-FFF2-40B4-BE49-F238E27FC236}">
                <a16:creationId xmlns:a16="http://schemas.microsoft.com/office/drawing/2014/main" id="{42A5569F-5D68-3738-BF91-5769EA38C5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414AF5-8660-4BA4-C185-A3D662B09EC4}"/>
              </a:ext>
            </a:extLst>
          </p:cNvPr>
          <p:cNvSpPr>
            <a:spLocks noGrp="1"/>
          </p:cNvSpPr>
          <p:nvPr>
            <p:ph type="sldNum" sz="quarter" idx="12"/>
          </p:nvPr>
        </p:nvSpPr>
        <p:spPr/>
        <p:txBody>
          <a:bodyPr/>
          <a:lstStyle/>
          <a:p>
            <a:fld id="{5B3159EA-5136-4735-A8A4-30C422FADCFB}" type="slidenum">
              <a:rPr lang="en-US" smtClean="0"/>
              <a:t>‹#›</a:t>
            </a:fld>
            <a:endParaRPr lang="en-US"/>
          </a:p>
        </p:txBody>
      </p:sp>
    </p:spTree>
    <p:extLst>
      <p:ext uri="{BB962C8B-B14F-4D97-AF65-F5344CB8AC3E}">
        <p14:creationId xmlns:p14="http://schemas.microsoft.com/office/powerpoint/2010/main" val="342107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08AB-E1B5-D03C-ABF2-E0E22ADCEC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B4A68D-BD45-2A46-BF42-E304DC69FF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50FF0C-412C-30BC-1ED2-93FCB99BBA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D6146C-0A08-0E29-2647-3FC0F1305F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92B6FB-B635-F185-D833-8274DD7238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029EFB-16CE-4875-CA3E-C04CCBA86EC5}"/>
              </a:ext>
            </a:extLst>
          </p:cNvPr>
          <p:cNvSpPr>
            <a:spLocks noGrp="1"/>
          </p:cNvSpPr>
          <p:nvPr>
            <p:ph type="dt" sz="half" idx="10"/>
          </p:nvPr>
        </p:nvSpPr>
        <p:spPr/>
        <p:txBody>
          <a:bodyPr/>
          <a:lstStyle/>
          <a:p>
            <a:fld id="{5B505866-2BE0-4BB3-99B7-E20D805E8DB5}" type="datetimeFigureOut">
              <a:rPr lang="en-US" smtClean="0"/>
              <a:t>5/24/2022</a:t>
            </a:fld>
            <a:endParaRPr lang="en-US"/>
          </a:p>
        </p:txBody>
      </p:sp>
      <p:sp>
        <p:nvSpPr>
          <p:cNvPr id="8" name="Footer Placeholder 7">
            <a:extLst>
              <a:ext uri="{FF2B5EF4-FFF2-40B4-BE49-F238E27FC236}">
                <a16:creationId xmlns:a16="http://schemas.microsoft.com/office/drawing/2014/main" id="{ED6F98C6-61C3-24FD-0F8A-F9F811185C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80A213-EC99-3AA6-2903-D282051B2142}"/>
              </a:ext>
            </a:extLst>
          </p:cNvPr>
          <p:cNvSpPr>
            <a:spLocks noGrp="1"/>
          </p:cNvSpPr>
          <p:nvPr>
            <p:ph type="sldNum" sz="quarter" idx="12"/>
          </p:nvPr>
        </p:nvSpPr>
        <p:spPr/>
        <p:txBody>
          <a:bodyPr/>
          <a:lstStyle/>
          <a:p>
            <a:fld id="{5B3159EA-5136-4735-A8A4-30C422FADCFB}" type="slidenum">
              <a:rPr lang="en-US" smtClean="0"/>
              <a:t>‹#›</a:t>
            </a:fld>
            <a:endParaRPr lang="en-US"/>
          </a:p>
        </p:txBody>
      </p:sp>
    </p:spTree>
    <p:extLst>
      <p:ext uri="{BB962C8B-B14F-4D97-AF65-F5344CB8AC3E}">
        <p14:creationId xmlns:p14="http://schemas.microsoft.com/office/powerpoint/2010/main" val="41426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C31BA-A973-A0D8-8BE5-1E59CFC377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18DF78-E439-41B8-5A35-38F78E341C25}"/>
              </a:ext>
            </a:extLst>
          </p:cNvPr>
          <p:cNvSpPr>
            <a:spLocks noGrp="1"/>
          </p:cNvSpPr>
          <p:nvPr>
            <p:ph type="dt" sz="half" idx="10"/>
          </p:nvPr>
        </p:nvSpPr>
        <p:spPr/>
        <p:txBody>
          <a:bodyPr/>
          <a:lstStyle/>
          <a:p>
            <a:fld id="{5B505866-2BE0-4BB3-99B7-E20D805E8DB5}" type="datetimeFigureOut">
              <a:rPr lang="en-US" smtClean="0"/>
              <a:t>5/24/2022</a:t>
            </a:fld>
            <a:endParaRPr lang="en-US"/>
          </a:p>
        </p:txBody>
      </p:sp>
      <p:sp>
        <p:nvSpPr>
          <p:cNvPr id="4" name="Footer Placeholder 3">
            <a:extLst>
              <a:ext uri="{FF2B5EF4-FFF2-40B4-BE49-F238E27FC236}">
                <a16:creationId xmlns:a16="http://schemas.microsoft.com/office/drawing/2014/main" id="{302432FA-8BC7-3710-9C99-A4F1A7DC93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C4ADE3-B998-2D3D-D56F-3F56A2636E79}"/>
              </a:ext>
            </a:extLst>
          </p:cNvPr>
          <p:cNvSpPr>
            <a:spLocks noGrp="1"/>
          </p:cNvSpPr>
          <p:nvPr>
            <p:ph type="sldNum" sz="quarter" idx="12"/>
          </p:nvPr>
        </p:nvSpPr>
        <p:spPr/>
        <p:txBody>
          <a:bodyPr/>
          <a:lstStyle/>
          <a:p>
            <a:fld id="{5B3159EA-5136-4735-A8A4-30C422FADCFB}" type="slidenum">
              <a:rPr lang="en-US" smtClean="0"/>
              <a:t>‹#›</a:t>
            </a:fld>
            <a:endParaRPr lang="en-US"/>
          </a:p>
        </p:txBody>
      </p:sp>
    </p:spTree>
    <p:extLst>
      <p:ext uri="{BB962C8B-B14F-4D97-AF65-F5344CB8AC3E}">
        <p14:creationId xmlns:p14="http://schemas.microsoft.com/office/powerpoint/2010/main" val="3515993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AA3831-2EE2-8E93-4CD5-E69C54C652D6}"/>
              </a:ext>
            </a:extLst>
          </p:cNvPr>
          <p:cNvSpPr>
            <a:spLocks noGrp="1"/>
          </p:cNvSpPr>
          <p:nvPr>
            <p:ph type="dt" sz="half" idx="10"/>
          </p:nvPr>
        </p:nvSpPr>
        <p:spPr/>
        <p:txBody>
          <a:bodyPr/>
          <a:lstStyle/>
          <a:p>
            <a:fld id="{5B505866-2BE0-4BB3-99B7-E20D805E8DB5}" type="datetimeFigureOut">
              <a:rPr lang="en-US" smtClean="0"/>
              <a:t>5/24/2022</a:t>
            </a:fld>
            <a:endParaRPr lang="en-US"/>
          </a:p>
        </p:txBody>
      </p:sp>
      <p:sp>
        <p:nvSpPr>
          <p:cNvPr id="3" name="Footer Placeholder 2">
            <a:extLst>
              <a:ext uri="{FF2B5EF4-FFF2-40B4-BE49-F238E27FC236}">
                <a16:creationId xmlns:a16="http://schemas.microsoft.com/office/drawing/2014/main" id="{C549887B-DBE0-9F0F-CF1C-4057DEC92B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91E206-4C1E-6E55-4490-2AD0645F6A71}"/>
              </a:ext>
            </a:extLst>
          </p:cNvPr>
          <p:cNvSpPr>
            <a:spLocks noGrp="1"/>
          </p:cNvSpPr>
          <p:nvPr>
            <p:ph type="sldNum" sz="quarter" idx="12"/>
          </p:nvPr>
        </p:nvSpPr>
        <p:spPr/>
        <p:txBody>
          <a:bodyPr/>
          <a:lstStyle/>
          <a:p>
            <a:fld id="{5B3159EA-5136-4735-A8A4-30C422FADCFB}" type="slidenum">
              <a:rPr lang="en-US" smtClean="0"/>
              <a:t>‹#›</a:t>
            </a:fld>
            <a:endParaRPr lang="en-US"/>
          </a:p>
        </p:txBody>
      </p:sp>
    </p:spTree>
    <p:extLst>
      <p:ext uri="{BB962C8B-B14F-4D97-AF65-F5344CB8AC3E}">
        <p14:creationId xmlns:p14="http://schemas.microsoft.com/office/powerpoint/2010/main" val="245012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9736E-C972-99E6-C2F7-8BAF8470A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0E8266-2C65-DFC2-4955-32F4057F08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7B078-D8A8-A098-A38D-ABE81BFBD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B31AB8-3B83-E890-0845-12398085C2E3}"/>
              </a:ext>
            </a:extLst>
          </p:cNvPr>
          <p:cNvSpPr>
            <a:spLocks noGrp="1"/>
          </p:cNvSpPr>
          <p:nvPr>
            <p:ph type="dt" sz="half" idx="10"/>
          </p:nvPr>
        </p:nvSpPr>
        <p:spPr/>
        <p:txBody>
          <a:bodyPr/>
          <a:lstStyle/>
          <a:p>
            <a:fld id="{5B505866-2BE0-4BB3-99B7-E20D805E8DB5}" type="datetimeFigureOut">
              <a:rPr lang="en-US" smtClean="0"/>
              <a:t>5/24/2022</a:t>
            </a:fld>
            <a:endParaRPr lang="en-US"/>
          </a:p>
        </p:txBody>
      </p:sp>
      <p:sp>
        <p:nvSpPr>
          <p:cNvPr id="6" name="Footer Placeholder 5">
            <a:extLst>
              <a:ext uri="{FF2B5EF4-FFF2-40B4-BE49-F238E27FC236}">
                <a16:creationId xmlns:a16="http://schemas.microsoft.com/office/drawing/2014/main" id="{EDBBE948-436F-1379-E89F-5191D4D9AC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78C281-9270-C429-F891-BCBEFA81C36A}"/>
              </a:ext>
            </a:extLst>
          </p:cNvPr>
          <p:cNvSpPr>
            <a:spLocks noGrp="1"/>
          </p:cNvSpPr>
          <p:nvPr>
            <p:ph type="sldNum" sz="quarter" idx="12"/>
          </p:nvPr>
        </p:nvSpPr>
        <p:spPr/>
        <p:txBody>
          <a:bodyPr/>
          <a:lstStyle/>
          <a:p>
            <a:fld id="{5B3159EA-5136-4735-A8A4-30C422FADCFB}" type="slidenum">
              <a:rPr lang="en-US" smtClean="0"/>
              <a:t>‹#›</a:t>
            </a:fld>
            <a:endParaRPr lang="en-US"/>
          </a:p>
        </p:txBody>
      </p:sp>
    </p:spTree>
    <p:extLst>
      <p:ext uri="{BB962C8B-B14F-4D97-AF65-F5344CB8AC3E}">
        <p14:creationId xmlns:p14="http://schemas.microsoft.com/office/powerpoint/2010/main" val="31021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30A3A-6F45-EAA1-7E83-E78FD5476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078F21-62C2-770D-FD55-348766F2B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0500F5-F787-709D-212F-DB127F2E0A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BFB1E-C9D6-744E-747E-A410DAE18C0C}"/>
              </a:ext>
            </a:extLst>
          </p:cNvPr>
          <p:cNvSpPr>
            <a:spLocks noGrp="1"/>
          </p:cNvSpPr>
          <p:nvPr>
            <p:ph type="dt" sz="half" idx="10"/>
          </p:nvPr>
        </p:nvSpPr>
        <p:spPr/>
        <p:txBody>
          <a:bodyPr/>
          <a:lstStyle/>
          <a:p>
            <a:fld id="{5B505866-2BE0-4BB3-99B7-E20D805E8DB5}" type="datetimeFigureOut">
              <a:rPr lang="en-US" smtClean="0"/>
              <a:t>5/24/2022</a:t>
            </a:fld>
            <a:endParaRPr lang="en-US"/>
          </a:p>
        </p:txBody>
      </p:sp>
      <p:sp>
        <p:nvSpPr>
          <p:cNvPr id="6" name="Footer Placeholder 5">
            <a:extLst>
              <a:ext uri="{FF2B5EF4-FFF2-40B4-BE49-F238E27FC236}">
                <a16:creationId xmlns:a16="http://schemas.microsoft.com/office/drawing/2014/main" id="{EC91C57B-191C-466D-50DF-88D6F7E05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C28935-9C73-4BD7-04BB-B173ADAB025B}"/>
              </a:ext>
            </a:extLst>
          </p:cNvPr>
          <p:cNvSpPr>
            <a:spLocks noGrp="1"/>
          </p:cNvSpPr>
          <p:nvPr>
            <p:ph type="sldNum" sz="quarter" idx="12"/>
          </p:nvPr>
        </p:nvSpPr>
        <p:spPr/>
        <p:txBody>
          <a:bodyPr/>
          <a:lstStyle/>
          <a:p>
            <a:fld id="{5B3159EA-5136-4735-A8A4-30C422FADCFB}" type="slidenum">
              <a:rPr lang="en-US" smtClean="0"/>
              <a:t>‹#›</a:t>
            </a:fld>
            <a:endParaRPr lang="en-US"/>
          </a:p>
        </p:txBody>
      </p:sp>
    </p:spTree>
    <p:extLst>
      <p:ext uri="{BB962C8B-B14F-4D97-AF65-F5344CB8AC3E}">
        <p14:creationId xmlns:p14="http://schemas.microsoft.com/office/powerpoint/2010/main" val="3975700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EE1D03-0C5B-5915-BF50-910E4408BC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24FDF4-C70D-19B3-8AA8-7AC92A4BBB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DFFF7F-5306-D4CA-DB33-4DE79A4F77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05866-2BE0-4BB3-99B7-E20D805E8DB5}" type="datetimeFigureOut">
              <a:rPr lang="en-US" smtClean="0"/>
              <a:t>5/24/2022</a:t>
            </a:fld>
            <a:endParaRPr lang="en-US"/>
          </a:p>
        </p:txBody>
      </p:sp>
      <p:sp>
        <p:nvSpPr>
          <p:cNvPr id="5" name="Footer Placeholder 4">
            <a:extLst>
              <a:ext uri="{FF2B5EF4-FFF2-40B4-BE49-F238E27FC236}">
                <a16:creationId xmlns:a16="http://schemas.microsoft.com/office/drawing/2014/main" id="{3EBF9D49-5ED3-E914-5D89-44FF0317E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E3B8F5-AC26-8A80-E015-84D77A89B6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3159EA-5136-4735-A8A4-30C422FADCFB}" type="slidenum">
              <a:rPr lang="en-US" smtClean="0"/>
              <a:t>‹#›</a:t>
            </a:fld>
            <a:endParaRPr lang="en-US"/>
          </a:p>
        </p:txBody>
      </p:sp>
    </p:spTree>
    <p:extLst>
      <p:ext uri="{BB962C8B-B14F-4D97-AF65-F5344CB8AC3E}">
        <p14:creationId xmlns:p14="http://schemas.microsoft.com/office/powerpoint/2010/main" val="4022949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4DEC28-E53C-4D0B-B72C-6EF37CF39DE2}"/>
              </a:ext>
            </a:extLst>
          </p:cNvPr>
          <p:cNvSpPr txBox="1"/>
          <p:nvPr/>
        </p:nvSpPr>
        <p:spPr>
          <a:xfrm>
            <a:off x="383457" y="373626"/>
            <a:ext cx="9792929" cy="3975447"/>
          </a:xfrm>
          <a:prstGeom prst="rect">
            <a:avLst/>
          </a:prstGeom>
          <a:noFill/>
        </p:spPr>
        <p:txBody>
          <a:bodyPr wrap="square" rtlCol="0">
            <a:spAutoFit/>
          </a:bodyPr>
          <a:lstStyle/>
          <a:p>
            <a:pPr algn="just" rtl="0">
              <a:spcBef>
                <a:spcPts val="0"/>
              </a:spcBef>
              <a:spcAft>
                <a:spcPts val="400"/>
              </a:spcAft>
            </a:pPr>
            <a:r>
              <a:rPr lang="en-US" sz="1800" b="1" i="0" dirty="0">
                <a:solidFill>
                  <a:srgbClr val="000000"/>
                </a:solidFill>
                <a:effectLst/>
                <a:latin typeface="Open Sans" panose="020B0606030504020204" pitchFamily="34" charset="0"/>
              </a:rPr>
              <a:t>What is the Future Tense?</a:t>
            </a:r>
            <a:endParaRPr lang="en-US" b="1" i="0" dirty="0">
              <a:solidFill>
                <a:srgbClr val="000000"/>
              </a:solidFill>
              <a:effectLst/>
              <a:latin typeface="Open Sans" panose="020B0606030504020204" pitchFamily="34" charset="0"/>
            </a:endParaRPr>
          </a:p>
          <a:p>
            <a:pPr algn="just" rtl="0">
              <a:spcBef>
                <a:spcPts val="0"/>
              </a:spcBef>
              <a:spcAft>
                <a:spcPts val="0"/>
              </a:spcAft>
            </a:pPr>
            <a:r>
              <a:rPr lang="en-US" sz="1800" b="0" i="0" dirty="0">
                <a:solidFill>
                  <a:srgbClr val="000000"/>
                </a:solidFill>
                <a:effectLst/>
                <a:latin typeface="Open Sans" panose="020B0606030504020204" pitchFamily="34" charset="0"/>
              </a:rPr>
              <a:t>The Future Tense expresses an action or situation that will occur in the future. </a:t>
            </a:r>
            <a:endParaRPr lang="en-US" b="0" i="0" dirty="0">
              <a:solidFill>
                <a:srgbClr val="000000"/>
              </a:solidFill>
              <a:effectLst/>
              <a:latin typeface="Open Sans" panose="020B0606030504020204" pitchFamily="34" charset="0"/>
            </a:endParaRPr>
          </a:p>
          <a:p>
            <a:pPr algn="l"/>
            <a:br>
              <a:rPr lang="en-US" b="0" i="0" dirty="0">
                <a:solidFill>
                  <a:srgbClr val="000000"/>
                </a:solidFill>
                <a:effectLst/>
                <a:latin typeface="Open Sans" panose="020B0606030504020204" pitchFamily="34" charset="0"/>
              </a:rPr>
            </a:br>
            <a:endParaRPr lang="en-US" b="0" i="0" dirty="0">
              <a:solidFill>
                <a:srgbClr val="000000"/>
              </a:solidFill>
              <a:effectLst/>
              <a:latin typeface="Open Sans" panose="020B0606030504020204" pitchFamily="34" charset="0"/>
            </a:endParaRPr>
          </a:p>
          <a:p>
            <a:pPr algn="just" rtl="0">
              <a:spcBef>
                <a:spcPts val="0"/>
              </a:spcBef>
              <a:spcAft>
                <a:spcPts val="400"/>
              </a:spcAft>
            </a:pPr>
            <a:r>
              <a:rPr lang="en-US" sz="1800" b="1" i="0" dirty="0">
                <a:solidFill>
                  <a:srgbClr val="000000"/>
                </a:solidFill>
                <a:effectLst/>
                <a:latin typeface="Open Sans" panose="020B0606030504020204" pitchFamily="34" charset="0"/>
              </a:rPr>
              <a:t>Types of Future Tense</a:t>
            </a:r>
            <a:endParaRPr lang="en-US" b="1" i="0" dirty="0">
              <a:solidFill>
                <a:srgbClr val="000000"/>
              </a:solidFill>
              <a:effectLst/>
              <a:latin typeface="Open Sans" panose="020B0606030504020204" pitchFamily="34" charset="0"/>
            </a:endParaRPr>
          </a:p>
          <a:p>
            <a:pPr algn="just" rtl="0">
              <a:spcBef>
                <a:spcPts val="1000"/>
              </a:spcBef>
              <a:spcAft>
                <a:spcPts val="400"/>
              </a:spcAft>
            </a:pPr>
            <a:r>
              <a:rPr lang="en-US" sz="1800" b="1" i="0" dirty="0">
                <a:solidFill>
                  <a:srgbClr val="000000"/>
                </a:solidFill>
                <a:effectLst/>
                <a:latin typeface="Open Sans" panose="020B0606030504020204" pitchFamily="34" charset="0"/>
              </a:rPr>
              <a:t>Simple Future Tense Rules</a:t>
            </a:r>
            <a:endParaRPr lang="en-US" b="0" i="0" dirty="0">
              <a:solidFill>
                <a:srgbClr val="000000"/>
              </a:solidFill>
              <a:effectLst/>
              <a:latin typeface="Open Sans" panose="020B0606030504020204" pitchFamily="34" charset="0"/>
            </a:endParaRPr>
          </a:p>
          <a:p>
            <a:pPr algn="just" rtl="0">
              <a:spcBef>
                <a:spcPts val="0"/>
              </a:spcBef>
              <a:spcAft>
                <a:spcPts val="0"/>
              </a:spcAft>
            </a:pPr>
            <a:r>
              <a:rPr lang="en-US" sz="1800" b="0" i="0" dirty="0">
                <a:solidFill>
                  <a:srgbClr val="000000"/>
                </a:solidFill>
                <a:effectLst/>
                <a:latin typeface="Open Sans" panose="020B0606030504020204" pitchFamily="34" charset="0"/>
              </a:rPr>
              <a:t>When describing an action that will take place in the Future, the Simple Future Tense is employed. It expresses assurance and facts. The following is an example of how to use this Tense:</a:t>
            </a:r>
            <a:endParaRPr lang="en-US" b="0" i="0" dirty="0">
              <a:solidFill>
                <a:srgbClr val="000000"/>
              </a:solidFill>
              <a:effectLst/>
              <a:latin typeface="Open Sans" panose="020B0606030504020204" pitchFamily="34" charset="0"/>
            </a:endParaRPr>
          </a:p>
          <a:p>
            <a:pPr algn="l"/>
            <a:br>
              <a:rPr lang="en-US" b="0" i="0" dirty="0">
                <a:solidFill>
                  <a:srgbClr val="000000"/>
                </a:solidFill>
                <a:effectLst/>
                <a:latin typeface="Open Sans" panose="020B0606030504020204" pitchFamily="34" charset="0"/>
              </a:rPr>
            </a:br>
            <a:endParaRPr lang="en-US" b="0" i="0" dirty="0">
              <a:solidFill>
                <a:srgbClr val="000000"/>
              </a:solidFill>
              <a:effectLst/>
              <a:latin typeface="Open Sans" panose="020B0606030504020204" pitchFamily="34" charset="0"/>
            </a:endParaRPr>
          </a:p>
          <a:p>
            <a:pPr algn="just" rtl="0">
              <a:spcBef>
                <a:spcPts val="0"/>
              </a:spcBef>
              <a:spcAft>
                <a:spcPts val="0"/>
              </a:spcAft>
            </a:pPr>
            <a:r>
              <a:rPr lang="en-US" sz="1800" b="1" i="0" dirty="0">
                <a:solidFill>
                  <a:srgbClr val="000000"/>
                </a:solidFill>
                <a:effectLst/>
                <a:latin typeface="Open Sans" panose="020B0606030504020204" pitchFamily="34" charset="0"/>
              </a:rPr>
              <a:t>Subject + will/shall + V1 + Object</a:t>
            </a:r>
            <a:endParaRPr lang="en-US" b="0" i="0" dirty="0">
              <a:solidFill>
                <a:srgbClr val="000000"/>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247685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E944E7-63CC-5A5B-8BE2-CB8F2C3D2827}"/>
              </a:ext>
            </a:extLst>
          </p:cNvPr>
          <p:cNvSpPr txBox="1"/>
          <p:nvPr/>
        </p:nvSpPr>
        <p:spPr>
          <a:xfrm>
            <a:off x="442450" y="342951"/>
            <a:ext cx="11071123" cy="6093976"/>
          </a:xfrm>
          <a:prstGeom prst="rect">
            <a:avLst/>
          </a:prstGeom>
          <a:noFill/>
        </p:spPr>
        <p:txBody>
          <a:bodyPr wrap="square">
            <a:spAutoFit/>
          </a:bodyPr>
          <a:lstStyle/>
          <a:p>
            <a:pPr algn="just" rtl="0">
              <a:spcBef>
                <a:spcPts val="0"/>
              </a:spcBef>
              <a:spcAft>
                <a:spcPts val="400"/>
              </a:spcAft>
            </a:pPr>
            <a:r>
              <a:rPr lang="en-US" sz="1800" b="1" i="0" dirty="0">
                <a:solidFill>
                  <a:srgbClr val="000000"/>
                </a:solidFill>
                <a:effectLst/>
                <a:latin typeface="Open Sans" panose="020B0606030504020204" pitchFamily="34" charset="0"/>
              </a:rPr>
              <a:t>Future Continuous Tense Rules</a:t>
            </a:r>
            <a:endParaRPr lang="en-US" b="0" i="0" dirty="0">
              <a:solidFill>
                <a:srgbClr val="000000"/>
              </a:solidFill>
              <a:effectLst/>
              <a:latin typeface="Open Sans" panose="020B0606030504020204" pitchFamily="34" charset="0"/>
            </a:endParaRPr>
          </a:p>
          <a:p>
            <a:pPr algn="just" rtl="0">
              <a:spcBef>
                <a:spcPts val="0"/>
              </a:spcBef>
              <a:spcAft>
                <a:spcPts val="0"/>
              </a:spcAft>
            </a:pPr>
            <a:r>
              <a:rPr lang="en-US" sz="1800" b="0" i="0" dirty="0">
                <a:solidFill>
                  <a:srgbClr val="000000"/>
                </a:solidFill>
                <a:effectLst/>
                <a:latin typeface="Open Sans" panose="020B0606030504020204" pitchFamily="34" charset="0"/>
              </a:rPr>
              <a:t>The Future Continuous Tense portrays an action that will most likely occur in the future and last for a predetermined amount of time. </a:t>
            </a:r>
            <a:endParaRPr lang="en-US" b="0" i="0" dirty="0">
              <a:solidFill>
                <a:srgbClr val="000000"/>
              </a:solidFill>
              <a:effectLst/>
              <a:latin typeface="Open Sans" panose="020B0606030504020204" pitchFamily="34" charset="0"/>
            </a:endParaRPr>
          </a:p>
          <a:p>
            <a:pPr algn="l"/>
            <a:br>
              <a:rPr lang="en-US" b="0" i="0" dirty="0">
                <a:solidFill>
                  <a:srgbClr val="000000"/>
                </a:solidFill>
                <a:effectLst/>
                <a:latin typeface="Open Sans" panose="020B0606030504020204" pitchFamily="34" charset="0"/>
              </a:rPr>
            </a:br>
            <a:endParaRPr lang="en-US" b="0" i="0" dirty="0">
              <a:solidFill>
                <a:srgbClr val="000000"/>
              </a:solidFill>
              <a:effectLst/>
              <a:latin typeface="Open Sans" panose="020B0606030504020204" pitchFamily="34" charset="0"/>
            </a:endParaRPr>
          </a:p>
          <a:p>
            <a:pPr algn="just" rtl="0">
              <a:spcBef>
                <a:spcPts val="0"/>
              </a:spcBef>
              <a:spcAft>
                <a:spcPts val="0"/>
              </a:spcAft>
            </a:pPr>
            <a:r>
              <a:rPr lang="en-US" sz="1800" b="1" i="0" dirty="0">
                <a:solidFill>
                  <a:srgbClr val="000000"/>
                </a:solidFill>
                <a:effectLst/>
                <a:latin typeface="Open Sans" panose="020B0606030504020204" pitchFamily="34" charset="0"/>
              </a:rPr>
              <a:t>Subject + will be/shall be + </a:t>
            </a:r>
            <a:r>
              <a:rPr lang="en-US" b="1" dirty="0">
                <a:solidFill>
                  <a:srgbClr val="000000"/>
                </a:solidFill>
                <a:latin typeface="Open Sans" panose="020B0606030504020204" pitchFamily="34" charset="0"/>
              </a:rPr>
              <a:t>v1+ing+o</a:t>
            </a:r>
            <a:endParaRPr lang="en-US" b="0" i="0" dirty="0">
              <a:solidFill>
                <a:srgbClr val="000000"/>
              </a:solidFill>
              <a:effectLst/>
              <a:latin typeface="Open Sans" panose="020B0606030504020204" pitchFamily="34" charset="0"/>
            </a:endParaRPr>
          </a:p>
          <a:p>
            <a:pPr algn="l"/>
            <a:br>
              <a:rPr lang="en-US" b="0" i="0" dirty="0">
                <a:solidFill>
                  <a:srgbClr val="000000"/>
                </a:solidFill>
                <a:effectLst/>
                <a:latin typeface="Open Sans" panose="020B0606030504020204" pitchFamily="34" charset="0"/>
              </a:rPr>
            </a:br>
            <a:endParaRPr lang="en-US" b="0" i="0" dirty="0">
              <a:solidFill>
                <a:srgbClr val="000000"/>
              </a:solidFill>
              <a:effectLst/>
              <a:latin typeface="Open Sans" panose="020B0606030504020204" pitchFamily="34" charset="0"/>
            </a:endParaRPr>
          </a:p>
          <a:p>
            <a:pPr algn="just" rtl="0">
              <a:spcBef>
                <a:spcPts val="0"/>
              </a:spcBef>
              <a:spcAft>
                <a:spcPts val="400"/>
              </a:spcAft>
            </a:pPr>
            <a:r>
              <a:rPr lang="en-US" sz="1800" b="1" i="0" dirty="0">
                <a:solidFill>
                  <a:srgbClr val="000000"/>
                </a:solidFill>
                <a:effectLst/>
                <a:latin typeface="Open Sans" panose="020B0606030504020204" pitchFamily="34" charset="0"/>
              </a:rPr>
              <a:t>Example:</a:t>
            </a:r>
            <a:endParaRPr lang="en-US" b="0" i="0" dirty="0">
              <a:solidFill>
                <a:srgbClr val="000000"/>
              </a:solidFill>
              <a:effectLst/>
              <a:latin typeface="Open Sans" panose="020B0606030504020204" pitchFamily="34" charset="0"/>
            </a:endParaRPr>
          </a:p>
          <a:p>
            <a:pPr algn="just" rtl="0">
              <a:spcBef>
                <a:spcPts val="0"/>
              </a:spcBef>
              <a:spcAft>
                <a:spcPts val="1000"/>
              </a:spcAft>
            </a:pPr>
            <a:r>
              <a:rPr lang="en-US" sz="1800" b="0" i="0" dirty="0">
                <a:solidFill>
                  <a:srgbClr val="000000"/>
                </a:solidFill>
                <a:effectLst/>
                <a:latin typeface="Open Sans" panose="020B0606030504020204" pitchFamily="34" charset="0"/>
              </a:rPr>
              <a:t>I'll be sleeping till around 6 a.m. tomorrow. </a:t>
            </a:r>
          </a:p>
          <a:p>
            <a:pPr algn="just" rtl="0">
              <a:spcBef>
                <a:spcPts val="0"/>
              </a:spcBef>
              <a:spcAft>
                <a:spcPts val="400"/>
              </a:spcAft>
            </a:pPr>
            <a:r>
              <a:rPr lang="en-US" sz="1800" b="1" i="0" dirty="0">
                <a:solidFill>
                  <a:srgbClr val="000000"/>
                </a:solidFill>
                <a:effectLst/>
                <a:latin typeface="Open Sans" panose="020B0606030504020204" pitchFamily="34" charset="0"/>
              </a:rPr>
              <a:t>Future Perfect Tense Rules</a:t>
            </a:r>
            <a:endParaRPr lang="en-US" b="0" i="0" dirty="0">
              <a:solidFill>
                <a:srgbClr val="000000"/>
              </a:solidFill>
              <a:effectLst/>
              <a:latin typeface="Open Sans" panose="020B0606030504020204" pitchFamily="34" charset="0"/>
            </a:endParaRPr>
          </a:p>
          <a:p>
            <a:pPr algn="just" rtl="0">
              <a:spcBef>
                <a:spcPts val="0"/>
              </a:spcBef>
              <a:spcAft>
                <a:spcPts val="0"/>
              </a:spcAft>
            </a:pPr>
            <a:r>
              <a:rPr lang="en-US" sz="1800" b="0" i="0" dirty="0">
                <a:solidFill>
                  <a:srgbClr val="000000"/>
                </a:solidFill>
                <a:effectLst/>
                <a:latin typeface="Open Sans" panose="020B0606030504020204" pitchFamily="34" charset="0"/>
              </a:rPr>
              <a:t>The Future Perfect Tense is used to indicate an action that will take place at a Future date and time</a:t>
            </a:r>
            <a:r>
              <a:rPr lang="en-US" sz="1800" b="0" i="0">
                <a:solidFill>
                  <a:srgbClr val="000000"/>
                </a:solidFill>
                <a:effectLst/>
                <a:latin typeface="Open Sans" panose="020B0606030504020204" pitchFamily="34" charset="0"/>
              </a:rPr>
              <a:t>. </a:t>
            </a:r>
            <a:endParaRPr lang="en-US" b="0" i="0" dirty="0">
              <a:solidFill>
                <a:srgbClr val="000000"/>
              </a:solidFill>
              <a:effectLst/>
              <a:latin typeface="Open Sans" panose="020B0606030504020204" pitchFamily="34" charset="0"/>
            </a:endParaRPr>
          </a:p>
          <a:p>
            <a:pPr algn="l"/>
            <a:br>
              <a:rPr lang="en-US" b="0" i="0" dirty="0">
                <a:solidFill>
                  <a:srgbClr val="000000"/>
                </a:solidFill>
                <a:effectLst/>
                <a:latin typeface="Open Sans" panose="020B0606030504020204" pitchFamily="34" charset="0"/>
              </a:rPr>
            </a:br>
            <a:endParaRPr lang="en-US" b="0" i="0" dirty="0">
              <a:solidFill>
                <a:srgbClr val="000000"/>
              </a:solidFill>
              <a:effectLst/>
              <a:latin typeface="Open Sans" panose="020B0606030504020204" pitchFamily="34" charset="0"/>
            </a:endParaRPr>
          </a:p>
          <a:p>
            <a:pPr algn="just" rtl="0">
              <a:spcBef>
                <a:spcPts val="0"/>
              </a:spcBef>
              <a:spcAft>
                <a:spcPts val="0"/>
              </a:spcAft>
            </a:pPr>
            <a:r>
              <a:rPr lang="en-US" sz="1800" b="1" i="0" dirty="0">
                <a:solidFill>
                  <a:srgbClr val="000000"/>
                </a:solidFill>
                <a:effectLst/>
                <a:latin typeface="Open Sans" panose="020B0606030504020204" pitchFamily="34" charset="0"/>
              </a:rPr>
              <a:t>Subject + will have/shall have + v3+ing+o</a:t>
            </a:r>
            <a:endParaRPr lang="en-US" b="0" i="0" dirty="0">
              <a:solidFill>
                <a:srgbClr val="000000"/>
              </a:solidFill>
              <a:effectLst/>
              <a:latin typeface="Open Sans" panose="020B0606030504020204" pitchFamily="34" charset="0"/>
            </a:endParaRPr>
          </a:p>
          <a:p>
            <a:pPr algn="l"/>
            <a:br>
              <a:rPr lang="en-US" b="0" i="0" dirty="0">
                <a:solidFill>
                  <a:srgbClr val="000000"/>
                </a:solidFill>
                <a:effectLst/>
                <a:latin typeface="Open Sans" panose="020B0606030504020204" pitchFamily="34" charset="0"/>
              </a:rPr>
            </a:br>
            <a:endParaRPr lang="en-US" b="0" i="0" dirty="0">
              <a:solidFill>
                <a:srgbClr val="000000"/>
              </a:solidFill>
              <a:effectLst/>
              <a:latin typeface="Open Sans" panose="020B0606030504020204" pitchFamily="34" charset="0"/>
            </a:endParaRPr>
          </a:p>
          <a:p>
            <a:pPr algn="just" rtl="0">
              <a:spcBef>
                <a:spcPts val="0"/>
              </a:spcBef>
              <a:spcAft>
                <a:spcPts val="400"/>
              </a:spcAft>
            </a:pPr>
            <a:r>
              <a:rPr lang="en-US" sz="1800" b="1" i="0" dirty="0">
                <a:solidFill>
                  <a:srgbClr val="000000"/>
                </a:solidFill>
                <a:effectLst/>
                <a:latin typeface="Open Sans" panose="020B0606030504020204" pitchFamily="34" charset="0"/>
              </a:rPr>
              <a:t>Example:</a:t>
            </a:r>
            <a:endParaRPr lang="en-US" b="0" i="0" dirty="0">
              <a:solidFill>
                <a:srgbClr val="000000"/>
              </a:solidFill>
              <a:effectLst/>
              <a:latin typeface="Open Sans" panose="020B0606030504020204" pitchFamily="34" charset="0"/>
            </a:endParaRPr>
          </a:p>
          <a:p>
            <a:pPr algn="just" rtl="0">
              <a:spcBef>
                <a:spcPts val="0"/>
              </a:spcBef>
              <a:spcAft>
                <a:spcPts val="1000"/>
              </a:spcAft>
            </a:pPr>
            <a:r>
              <a:rPr lang="en-US" sz="1800" b="0" i="0" dirty="0">
                <a:solidFill>
                  <a:srgbClr val="000000"/>
                </a:solidFill>
                <a:effectLst/>
                <a:latin typeface="Open Sans" panose="020B0606030504020204" pitchFamily="34" charset="0"/>
              </a:rPr>
              <a:t>I plan to finish the homework by Monday.</a:t>
            </a:r>
            <a:endParaRPr lang="en-US" b="0" i="0" dirty="0">
              <a:solidFill>
                <a:srgbClr val="000000"/>
              </a:solidFill>
              <a:effectLst/>
              <a:latin typeface="Open Sans" panose="020B0606030504020204" pitchFamily="34" charset="0"/>
            </a:endParaRPr>
          </a:p>
          <a:p>
            <a:pPr algn="just" rtl="0">
              <a:spcBef>
                <a:spcPts val="0"/>
              </a:spcBef>
              <a:spcAft>
                <a:spcPts val="1000"/>
              </a:spcAft>
            </a:pPr>
            <a:endParaRPr lang="en-US" b="0" i="0"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353348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569CF6-7013-9D0E-6966-E614989A8177}"/>
              </a:ext>
            </a:extLst>
          </p:cNvPr>
          <p:cNvSpPr txBox="1"/>
          <p:nvPr/>
        </p:nvSpPr>
        <p:spPr>
          <a:xfrm flipH="1">
            <a:off x="334297" y="540774"/>
            <a:ext cx="10205884" cy="1805623"/>
          </a:xfrm>
          <a:prstGeom prst="rect">
            <a:avLst/>
          </a:prstGeom>
          <a:noFill/>
        </p:spPr>
        <p:txBody>
          <a:bodyPr wrap="square" rtlCol="0">
            <a:spAutoFit/>
          </a:bodyPr>
          <a:lstStyle/>
          <a:p>
            <a:pPr algn="just" rtl="0">
              <a:spcBef>
                <a:spcPts val="0"/>
              </a:spcBef>
              <a:spcAft>
                <a:spcPts val="400"/>
              </a:spcAft>
            </a:pPr>
            <a:r>
              <a:rPr lang="en-US" sz="1800" b="1" i="0" dirty="0">
                <a:solidFill>
                  <a:srgbClr val="000000"/>
                </a:solidFill>
                <a:effectLst/>
                <a:latin typeface="Open Sans" panose="020B0606030504020204" pitchFamily="34" charset="0"/>
              </a:rPr>
              <a:t>Future Perfect Continuous Tense Rules</a:t>
            </a:r>
            <a:endParaRPr lang="en-US" b="0" i="0" dirty="0">
              <a:solidFill>
                <a:srgbClr val="000000"/>
              </a:solidFill>
              <a:effectLst/>
              <a:latin typeface="Open Sans" panose="020B0606030504020204" pitchFamily="34" charset="0"/>
            </a:endParaRPr>
          </a:p>
          <a:p>
            <a:pPr algn="just" rtl="0">
              <a:spcBef>
                <a:spcPts val="0"/>
              </a:spcBef>
              <a:spcAft>
                <a:spcPts val="0"/>
              </a:spcAft>
            </a:pPr>
            <a:r>
              <a:rPr lang="en-US" sz="1800" b="0" i="0" dirty="0">
                <a:solidFill>
                  <a:srgbClr val="000000"/>
                </a:solidFill>
                <a:effectLst/>
                <a:latin typeface="Open Sans" panose="020B0606030504020204" pitchFamily="34" charset="0"/>
              </a:rPr>
              <a:t>The Future Perfect Continuous Tense describes an action that will last until a Future date. </a:t>
            </a:r>
            <a:endParaRPr lang="en-US" b="0" i="0" dirty="0">
              <a:solidFill>
                <a:srgbClr val="000000"/>
              </a:solidFill>
              <a:effectLst/>
              <a:latin typeface="Open Sans" panose="020B0606030504020204" pitchFamily="34" charset="0"/>
            </a:endParaRPr>
          </a:p>
          <a:p>
            <a:pPr algn="l"/>
            <a:br>
              <a:rPr lang="en-US" b="0" i="0" dirty="0">
                <a:solidFill>
                  <a:srgbClr val="000000"/>
                </a:solidFill>
                <a:effectLst/>
                <a:latin typeface="Open Sans" panose="020B0606030504020204" pitchFamily="34" charset="0"/>
              </a:rPr>
            </a:br>
            <a:endParaRPr lang="en-US" b="0" i="0" dirty="0">
              <a:solidFill>
                <a:srgbClr val="000000"/>
              </a:solidFill>
              <a:effectLst/>
              <a:latin typeface="Open Sans" panose="020B0606030504020204" pitchFamily="34" charset="0"/>
            </a:endParaRPr>
          </a:p>
          <a:p>
            <a:pPr algn="just" rtl="0">
              <a:spcBef>
                <a:spcPts val="0"/>
              </a:spcBef>
              <a:spcAft>
                <a:spcPts val="0"/>
              </a:spcAft>
            </a:pPr>
            <a:r>
              <a:rPr lang="en-US" sz="1800" b="1" i="0" dirty="0">
                <a:solidFill>
                  <a:srgbClr val="000000"/>
                </a:solidFill>
                <a:effectLst/>
                <a:latin typeface="Open Sans" panose="020B0606030504020204" pitchFamily="34" charset="0"/>
              </a:rPr>
              <a:t>Subject + will have been + V1 + </a:t>
            </a:r>
            <a:r>
              <a:rPr lang="en-US" sz="1800" b="1" i="0" dirty="0" err="1">
                <a:solidFill>
                  <a:srgbClr val="000000"/>
                </a:solidFill>
                <a:effectLst/>
                <a:latin typeface="Open Sans" panose="020B0606030504020204" pitchFamily="34" charset="0"/>
              </a:rPr>
              <a:t>ing+o</a:t>
            </a:r>
            <a:r>
              <a:rPr lang="en-US" sz="1800" b="1" i="0" dirty="0">
                <a:solidFill>
                  <a:srgbClr val="000000"/>
                </a:solidFill>
                <a:effectLst/>
                <a:latin typeface="Open Sans" panose="020B0606030504020204" pitchFamily="34" charset="0"/>
              </a:rPr>
              <a:t>.</a:t>
            </a:r>
            <a:endParaRPr lang="en-US" b="0" i="0" dirty="0">
              <a:solidFill>
                <a:srgbClr val="000000"/>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227572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8F2171-2F4F-AEF1-FA18-43A774EA0902}"/>
              </a:ext>
            </a:extLst>
          </p:cNvPr>
          <p:cNvSpPr txBox="1"/>
          <p:nvPr/>
        </p:nvSpPr>
        <p:spPr>
          <a:xfrm>
            <a:off x="521109" y="88490"/>
            <a:ext cx="10176388" cy="7345601"/>
          </a:xfrm>
          <a:prstGeom prst="rect">
            <a:avLst/>
          </a:prstGeom>
          <a:noFill/>
        </p:spPr>
        <p:txBody>
          <a:bodyPr wrap="square" rtlCol="0">
            <a:spAutoFit/>
          </a:bodyPr>
          <a:lstStyle/>
          <a:p>
            <a:pPr algn="just" rtl="0">
              <a:spcBef>
                <a:spcPts val="0"/>
              </a:spcBef>
              <a:spcAft>
                <a:spcPts val="400"/>
              </a:spcAft>
            </a:pPr>
            <a:r>
              <a:rPr lang="en-US" sz="1800" b="1" i="0" dirty="0">
                <a:solidFill>
                  <a:srgbClr val="000000"/>
                </a:solidFill>
                <a:effectLst/>
                <a:latin typeface="Open Sans" panose="020B0606030504020204" pitchFamily="34" charset="0"/>
              </a:rPr>
              <a:t>Exercise</a:t>
            </a:r>
            <a:endParaRPr lang="en-US" b="0" i="0" dirty="0">
              <a:solidFill>
                <a:srgbClr val="000000"/>
              </a:solidFill>
              <a:effectLst/>
              <a:latin typeface="Open Sans" panose="020B0606030504020204" pitchFamily="34" charset="0"/>
            </a:endParaRPr>
          </a:p>
          <a:p>
            <a:pPr algn="just" rtl="0">
              <a:spcBef>
                <a:spcPts val="0"/>
              </a:spcBef>
              <a:spcAft>
                <a:spcPts val="0"/>
              </a:spcAft>
            </a:pPr>
            <a:r>
              <a:rPr lang="en-US" sz="1800" b="0" i="0" dirty="0">
                <a:solidFill>
                  <a:srgbClr val="000000"/>
                </a:solidFill>
                <a:effectLst/>
                <a:latin typeface="Open Sans" panose="020B0606030504020204" pitchFamily="34" charset="0"/>
              </a:rPr>
              <a:t>1. The bus ------------( to arrive) at 12:30.</a:t>
            </a:r>
            <a:endParaRPr lang="en-US" b="0" i="0" dirty="0">
              <a:solidFill>
                <a:srgbClr val="000000"/>
              </a:solidFill>
              <a:effectLst/>
              <a:latin typeface="Open Sans" panose="020B0606030504020204" pitchFamily="34" charset="0"/>
            </a:endParaRPr>
          </a:p>
          <a:p>
            <a:pPr algn="l"/>
            <a:br>
              <a:rPr lang="en-US" b="0" i="0" dirty="0">
                <a:solidFill>
                  <a:srgbClr val="000000"/>
                </a:solidFill>
                <a:effectLst/>
                <a:latin typeface="Open Sans" panose="020B0606030504020204" pitchFamily="34" charset="0"/>
              </a:rPr>
            </a:br>
            <a:endParaRPr lang="en-US" b="0" i="0" dirty="0">
              <a:solidFill>
                <a:srgbClr val="000000"/>
              </a:solidFill>
              <a:effectLst/>
              <a:latin typeface="Open Sans" panose="020B0606030504020204" pitchFamily="34" charset="0"/>
            </a:endParaRPr>
          </a:p>
          <a:p>
            <a:pPr algn="just" rtl="0">
              <a:spcBef>
                <a:spcPts val="0"/>
              </a:spcBef>
              <a:spcAft>
                <a:spcPts val="0"/>
              </a:spcAft>
            </a:pPr>
            <a:r>
              <a:rPr lang="en-US" sz="1800" b="0" i="0" dirty="0">
                <a:solidFill>
                  <a:srgbClr val="000000"/>
                </a:solidFill>
                <a:effectLst/>
                <a:latin typeface="Open Sans" panose="020B0606030504020204" pitchFamily="34" charset="0"/>
              </a:rPr>
              <a:t>2. We --------------( to have)  lunch at mountain top café.</a:t>
            </a:r>
            <a:endParaRPr lang="en-US" b="0" i="0" dirty="0">
              <a:solidFill>
                <a:srgbClr val="000000"/>
              </a:solidFill>
              <a:effectLst/>
              <a:latin typeface="Open Sans" panose="020B0606030504020204" pitchFamily="34" charset="0"/>
            </a:endParaRPr>
          </a:p>
          <a:p>
            <a:pPr algn="l"/>
            <a:br>
              <a:rPr lang="en-US" b="0" i="0" dirty="0">
                <a:solidFill>
                  <a:srgbClr val="000000"/>
                </a:solidFill>
                <a:effectLst/>
                <a:latin typeface="Open Sans" panose="020B0606030504020204" pitchFamily="34" charset="0"/>
              </a:rPr>
            </a:br>
            <a:endParaRPr lang="en-US" b="0" i="0" dirty="0">
              <a:solidFill>
                <a:srgbClr val="000000"/>
              </a:solidFill>
              <a:effectLst/>
              <a:latin typeface="Open Sans" panose="020B0606030504020204" pitchFamily="34" charset="0"/>
            </a:endParaRPr>
          </a:p>
          <a:p>
            <a:pPr algn="just" rtl="0">
              <a:spcBef>
                <a:spcPts val="0"/>
              </a:spcBef>
              <a:spcAft>
                <a:spcPts val="0"/>
              </a:spcAft>
            </a:pPr>
            <a:r>
              <a:rPr lang="en-US" sz="1800" b="0" i="0" dirty="0">
                <a:solidFill>
                  <a:srgbClr val="000000"/>
                </a:solidFill>
                <a:effectLst/>
                <a:latin typeface="Open Sans" panose="020B0606030504020204" pitchFamily="34" charset="0"/>
              </a:rPr>
              <a:t>3. Rohit --------------( to fly) to New Delhi on Wednesday evening.</a:t>
            </a:r>
            <a:endParaRPr lang="en-US" b="0" i="0" dirty="0">
              <a:solidFill>
                <a:srgbClr val="000000"/>
              </a:solidFill>
              <a:effectLst/>
              <a:latin typeface="Open Sans" panose="020B0606030504020204" pitchFamily="34" charset="0"/>
            </a:endParaRPr>
          </a:p>
          <a:p>
            <a:pPr algn="l"/>
            <a:br>
              <a:rPr lang="en-US" b="0" i="0" dirty="0">
                <a:solidFill>
                  <a:srgbClr val="000000"/>
                </a:solidFill>
                <a:effectLst/>
                <a:latin typeface="Open Sans" panose="020B0606030504020204" pitchFamily="34" charset="0"/>
              </a:rPr>
            </a:br>
            <a:endParaRPr lang="en-US" b="0" i="0" dirty="0">
              <a:solidFill>
                <a:srgbClr val="000000"/>
              </a:solidFill>
              <a:effectLst/>
              <a:latin typeface="Open Sans" panose="020B0606030504020204" pitchFamily="34" charset="0"/>
            </a:endParaRPr>
          </a:p>
          <a:p>
            <a:pPr algn="just" rtl="0">
              <a:spcBef>
                <a:spcPts val="0"/>
              </a:spcBef>
              <a:spcAft>
                <a:spcPts val="0"/>
              </a:spcAft>
            </a:pPr>
            <a:r>
              <a:rPr lang="en-US" sz="1800" b="0" i="0" dirty="0">
                <a:solidFill>
                  <a:srgbClr val="000000"/>
                </a:solidFill>
                <a:effectLst/>
                <a:latin typeface="Open Sans" panose="020B0606030504020204" pitchFamily="34" charset="0"/>
              </a:rPr>
              <a:t>4. Are you still reading that book? If you---------------( to finish) by 4 pm we can go out for ice cream.</a:t>
            </a:r>
            <a:endParaRPr lang="en-US" b="0" i="0" dirty="0">
              <a:solidFill>
                <a:srgbClr val="000000"/>
              </a:solidFill>
              <a:effectLst/>
              <a:latin typeface="Open Sans" panose="020B0606030504020204" pitchFamily="34" charset="0"/>
            </a:endParaRPr>
          </a:p>
          <a:p>
            <a:pPr algn="l"/>
            <a:br>
              <a:rPr lang="en-US" b="0" i="0" dirty="0">
                <a:solidFill>
                  <a:srgbClr val="000000"/>
                </a:solidFill>
                <a:effectLst/>
                <a:latin typeface="Open Sans" panose="020B0606030504020204" pitchFamily="34" charset="0"/>
              </a:rPr>
            </a:br>
            <a:endParaRPr lang="en-US" b="0" i="0" dirty="0">
              <a:solidFill>
                <a:srgbClr val="000000"/>
              </a:solidFill>
              <a:effectLst/>
              <a:latin typeface="Open Sans" panose="020B0606030504020204" pitchFamily="34" charset="0"/>
            </a:endParaRPr>
          </a:p>
          <a:p>
            <a:pPr algn="just" rtl="0">
              <a:spcBef>
                <a:spcPts val="0"/>
              </a:spcBef>
              <a:spcAft>
                <a:spcPts val="0"/>
              </a:spcAft>
            </a:pPr>
            <a:r>
              <a:rPr lang="en-US" sz="1800" b="0" i="0" dirty="0">
                <a:solidFill>
                  <a:srgbClr val="000000"/>
                </a:solidFill>
                <a:effectLst/>
                <a:latin typeface="Open Sans" panose="020B0606030504020204" pitchFamily="34" charset="0"/>
              </a:rPr>
              <a:t>5. I-----------( to see) my mother in May.</a:t>
            </a:r>
            <a:endParaRPr lang="en-US" b="0" i="0" dirty="0">
              <a:solidFill>
                <a:srgbClr val="000000"/>
              </a:solidFill>
              <a:effectLst/>
              <a:latin typeface="Open Sans" panose="020B0606030504020204" pitchFamily="34" charset="0"/>
            </a:endParaRPr>
          </a:p>
          <a:p>
            <a:pPr algn="l"/>
            <a:br>
              <a:rPr lang="en-US" b="0" i="0" dirty="0">
                <a:solidFill>
                  <a:srgbClr val="000000"/>
                </a:solidFill>
                <a:effectLst/>
                <a:latin typeface="Open Sans" panose="020B0606030504020204" pitchFamily="34" charset="0"/>
              </a:rPr>
            </a:br>
            <a:endParaRPr lang="en-US" b="0" i="0" dirty="0">
              <a:solidFill>
                <a:srgbClr val="000000"/>
              </a:solidFill>
              <a:effectLst/>
              <a:latin typeface="Open Sans" panose="020B0606030504020204" pitchFamily="34" charset="0"/>
            </a:endParaRPr>
          </a:p>
          <a:p>
            <a:pPr algn="just" rtl="0">
              <a:spcBef>
                <a:spcPts val="0"/>
              </a:spcBef>
              <a:spcAft>
                <a:spcPts val="0"/>
              </a:spcAft>
            </a:pPr>
            <a:r>
              <a:rPr lang="en-US" sz="1800" b="0" i="0" dirty="0">
                <a:solidFill>
                  <a:srgbClr val="000000"/>
                </a:solidFill>
                <a:effectLst/>
                <a:latin typeface="Open Sans" panose="020B0606030504020204" pitchFamily="34" charset="0"/>
              </a:rPr>
              <a:t>6. Look at the weather. It -----------------( to rain) in a few minutes.</a:t>
            </a:r>
            <a:endParaRPr lang="en-US" b="0" i="0" dirty="0">
              <a:solidFill>
                <a:srgbClr val="000000"/>
              </a:solidFill>
              <a:effectLst/>
              <a:latin typeface="Open Sans" panose="020B0606030504020204" pitchFamily="34" charset="0"/>
            </a:endParaRPr>
          </a:p>
          <a:p>
            <a:pPr algn="l"/>
            <a:br>
              <a:rPr lang="en-US" b="0" i="0" dirty="0">
                <a:solidFill>
                  <a:srgbClr val="000000"/>
                </a:solidFill>
                <a:effectLst/>
                <a:latin typeface="Open Sans" panose="020B0606030504020204" pitchFamily="34" charset="0"/>
              </a:rPr>
            </a:br>
            <a:endParaRPr lang="en-US" b="0" i="0" dirty="0">
              <a:solidFill>
                <a:srgbClr val="000000"/>
              </a:solidFill>
              <a:effectLst/>
              <a:latin typeface="Open Sans" panose="020B0606030504020204" pitchFamily="34" charset="0"/>
            </a:endParaRPr>
          </a:p>
          <a:p>
            <a:pPr algn="just" rtl="0">
              <a:spcBef>
                <a:spcPts val="0"/>
              </a:spcBef>
              <a:spcAft>
                <a:spcPts val="0"/>
              </a:spcAft>
            </a:pPr>
            <a:r>
              <a:rPr lang="en-US" sz="1800" b="0" i="0" dirty="0">
                <a:solidFill>
                  <a:srgbClr val="000000"/>
                </a:solidFill>
                <a:effectLst/>
                <a:latin typeface="Open Sans" panose="020B0606030504020204" pitchFamily="34" charset="0"/>
              </a:rPr>
              <a:t>7. Wait! I ---------------( to drive) you to the airport.</a:t>
            </a:r>
            <a:endParaRPr lang="en-US" b="0" i="0" dirty="0">
              <a:solidFill>
                <a:srgbClr val="000000"/>
              </a:solidFill>
              <a:effectLst/>
              <a:latin typeface="Open Sans" panose="020B0606030504020204" pitchFamily="34" charset="0"/>
            </a:endParaRPr>
          </a:p>
          <a:p>
            <a:pPr algn="l"/>
            <a:br>
              <a:rPr lang="en-US" b="0" i="0" dirty="0">
                <a:solidFill>
                  <a:srgbClr val="000000"/>
                </a:solidFill>
                <a:effectLst/>
                <a:latin typeface="Open Sans" panose="020B0606030504020204" pitchFamily="34" charset="0"/>
              </a:rPr>
            </a:br>
            <a:endParaRPr lang="en-US" b="0" i="0" dirty="0">
              <a:solidFill>
                <a:srgbClr val="000000"/>
              </a:solidFill>
              <a:effectLst/>
              <a:latin typeface="Open Sans" panose="020B0606030504020204" pitchFamily="34" charset="0"/>
            </a:endParaRPr>
          </a:p>
          <a:p>
            <a:pPr algn="just" rtl="0">
              <a:spcBef>
                <a:spcPts val="0"/>
              </a:spcBef>
              <a:spcAft>
                <a:spcPts val="0"/>
              </a:spcAft>
            </a:pPr>
            <a:r>
              <a:rPr lang="en-US" sz="1800" b="0" i="0" dirty="0">
                <a:solidFill>
                  <a:srgbClr val="000000"/>
                </a:solidFill>
                <a:effectLst/>
                <a:latin typeface="Open Sans" panose="020B0606030504020204" pitchFamily="34" charset="0"/>
              </a:rPr>
              <a:t>8. I’m sorry but you need to stay in the office until you __________ (to finish) your </a:t>
            </a:r>
            <a:endParaRPr lang="en-US" b="0" i="0" dirty="0">
              <a:solidFill>
                <a:srgbClr val="000000"/>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32037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8070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309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354</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katlakuteswapnil07@gmail.com</dc:creator>
  <cp:lastModifiedBy>katlakuteswapnil07@gmail.com</cp:lastModifiedBy>
  <cp:revision>1</cp:revision>
  <dcterms:created xsi:type="dcterms:W3CDTF">2022-05-24T10:06:57Z</dcterms:created>
  <dcterms:modified xsi:type="dcterms:W3CDTF">2022-05-24T11:37:50Z</dcterms:modified>
</cp:coreProperties>
</file>