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261" r:id="rId3"/>
    <p:sldId id="318" r:id="rId4"/>
    <p:sldId id="258" r:id="rId5"/>
    <p:sldId id="313" r:id="rId6"/>
    <p:sldId id="257" r:id="rId7"/>
    <p:sldId id="333" r:id="rId8"/>
    <p:sldId id="332" r:id="rId9"/>
    <p:sldId id="314" r:id="rId10"/>
    <p:sldId id="334" r:id="rId11"/>
    <p:sldId id="335" r:id="rId12"/>
    <p:sldId id="336" r:id="rId13"/>
    <p:sldId id="337" r:id="rId14"/>
    <p:sldId id="338" r:id="rId15"/>
    <p:sldId id="282" r:id="rId16"/>
    <p:sldId id="339" r:id="rId17"/>
    <p:sldId id="340" r:id="rId18"/>
    <p:sldId id="325" r:id="rId19"/>
    <p:sldId id="319" r:id="rId20"/>
    <p:sldId id="320" r:id="rId21"/>
  </p:sldIdLst>
  <p:sldSz cx="9144000" cy="5143500" type="screen16x9"/>
  <p:notesSz cx="6858000" cy="9144000"/>
  <p:embeddedFontLst>
    <p:embeddedFont>
      <p:font typeface="Dosis" pitchFamily="2" charset="0"/>
      <p:regular r:id="rId23"/>
      <p:bold r:id="rId24"/>
    </p:embeddedFont>
    <p:embeddedFont>
      <p:font typeface="Montserrat Alternates ExtraBold" panose="020B0604020202020204" charset="-52"/>
      <p:bold r:id="rId25"/>
      <p:boldItalic r:id="rId26"/>
    </p:embeddedFont>
    <p:embeddedFont>
      <p:font typeface="Nunito Sans" pitchFamily="2" charset="-52"/>
      <p:regular r:id="rId27"/>
      <p:bold r:id="rId28"/>
      <p:italic r:id="rId29"/>
      <p:boldItalic r:id="rId30"/>
    </p:embeddedFont>
    <p:embeddedFont>
      <p:font typeface="Sair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5B41DF-D267-4870-A59C-376E17CB7004}">
  <a:tblStyle styleId="{A15B41DF-D267-4870-A59C-376E17CB70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0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силенко Егор" userId="9838c1cf8d9f0334" providerId="LiveId" clId="{653690F4-9756-48E4-94F9-62CFF35380F9}"/>
    <pc:docChg chg="undo custSel addSld delSld modSld sldOrd delMainMaster">
      <pc:chgData name="Василенко Егор" userId="9838c1cf8d9f0334" providerId="LiveId" clId="{653690F4-9756-48E4-94F9-62CFF35380F9}" dt="2024-12-14T21:40:05.341" v="3738" actId="47"/>
      <pc:docMkLst>
        <pc:docMk/>
      </pc:docMkLst>
      <pc:sldChg chg="modSp mod">
        <pc:chgData name="Василенко Егор" userId="9838c1cf8d9f0334" providerId="LiveId" clId="{653690F4-9756-48E4-94F9-62CFF35380F9}" dt="2024-12-14T17:17:09.091" v="1941" actId="20577"/>
        <pc:sldMkLst>
          <pc:docMk/>
          <pc:sldMk cId="0" sldId="256"/>
        </pc:sldMkLst>
        <pc:spChg chg="mod">
          <ac:chgData name="Василенко Егор" userId="9838c1cf8d9f0334" providerId="LiveId" clId="{653690F4-9756-48E4-94F9-62CFF35380F9}" dt="2024-12-14T17:17:09.091" v="1941" actId="20577"/>
          <ac:spMkLst>
            <pc:docMk/>
            <pc:sldMk cId="0" sldId="256"/>
            <ac:spMk id="539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1:04:12.838" v="118" actId="255"/>
          <ac:spMkLst>
            <pc:docMk/>
            <pc:sldMk cId="0" sldId="256"/>
            <ac:spMk id="540" creationId="{00000000-0000-0000-0000-000000000000}"/>
          </ac:spMkLst>
        </pc:spChg>
      </pc:sldChg>
      <pc:sldChg chg="addSp delSp modSp mod ord">
        <pc:chgData name="Василенко Егор" userId="9838c1cf8d9f0334" providerId="LiveId" clId="{653690F4-9756-48E4-94F9-62CFF35380F9}" dt="2024-12-14T21:14:57.216" v="3257" actId="1440"/>
        <pc:sldMkLst>
          <pc:docMk/>
          <pc:sldMk cId="0" sldId="257"/>
        </pc:sldMkLst>
        <pc:spChg chg="mod">
          <ac:chgData name="Василенко Егор" userId="9838c1cf8d9f0334" providerId="LiveId" clId="{653690F4-9756-48E4-94F9-62CFF35380F9}" dt="2024-12-14T20:00:26.885" v="2536" actId="404"/>
          <ac:spMkLst>
            <pc:docMk/>
            <pc:sldMk cId="0" sldId="257"/>
            <ac:spMk id="546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20:13:01.766" v="2732" actId="403"/>
          <ac:spMkLst>
            <pc:docMk/>
            <pc:sldMk cId="0" sldId="257"/>
            <ac:spMk id="547" creationId="{00000000-0000-0000-0000-000000000000}"/>
          </ac:spMkLst>
        </pc:spChg>
        <pc:picChg chg="add mod">
          <ac:chgData name="Василенко Егор" userId="9838c1cf8d9f0334" providerId="LiveId" clId="{653690F4-9756-48E4-94F9-62CFF35380F9}" dt="2024-12-14T21:14:57.216" v="3257" actId="1440"/>
          <ac:picMkLst>
            <pc:docMk/>
            <pc:sldMk cId="0" sldId="257"/>
            <ac:picMk id="5" creationId="{04C6CF9A-6BEE-4BC8-8404-0EF808986D12}"/>
          </ac:picMkLst>
        </pc:picChg>
        <pc:picChg chg="add del mod">
          <ac:chgData name="Василенко Егор" userId="9838c1cf8d9f0334" providerId="LiveId" clId="{653690F4-9756-48E4-94F9-62CFF35380F9}" dt="2024-12-14T19:51:57.211" v="2282" actId="478"/>
          <ac:picMkLst>
            <pc:docMk/>
            <pc:sldMk cId="0" sldId="257"/>
            <ac:picMk id="6" creationId="{2FF64B6E-C167-49A8-83A1-D0E69BC72F01}"/>
          </ac:picMkLst>
        </pc:picChg>
      </pc:sldChg>
      <pc:sldChg chg="addSp delSp modSp mod ord modNotes">
        <pc:chgData name="Василенко Егор" userId="9838c1cf8d9f0334" providerId="LiveId" clId="{653690F4-9756-48E4-94F9-62CFF35380F9}" dt="2024-12-14T18:09:35.808" v="2075" actId="20577"/>
        <pc:sldMkLst>
          <pc:docMk/>
          <pc:sldMk cId="0" sldId="258"/>
        </pc:sldMkLst>
        <pc:spChg chg="add del mod">
          <ac:chgData name="Василенко Егор" userId="9838c1cf8d9f0334" providerId="LiveId" clId="{653690F4-9756-48E4-94F9-62CFF35380F9}" dt="2024-12-14T11:07:04.694" v="280" actId="478"/>
          <ac:spMkLst>
            <pc:docMk/>
            <pc:sldMk cId="0" sldId="258"/>
            <ac:spMk id="3" creationId="{1AC763DC-0D1D-4C3E-8074-0B31F1FA73AD}"/>
          </ac:spMkLst>
        </pc:spChg>
        <pc:spChg chg="add del mod">
          <ac:chgData name="Василенко Егор" userId="9838c1cf8d9f0334" providerId="LiveId" clId="{653690F4-9756-48E4-94F9-62CFF35380F9}" dt="2024-12-14T11:07:26.108" v="291" actId="478"/>
          <ac:spMkLst>
            <pc:docMk/>
            <pc:sldMk cId="0" sldId="258"/>
            <ac:spMk id="5" creationId="{5E87E2B4-3AD0-4EAE-B6AB-484516A3F724}"/>
          </ac:spMkLst>
        </pc:spChg>
        <pc:spChg chg="add del mod">
          <ac:chgData name="Василенко Егор" userId="9838c1cf8d9f0334" providerId="LiveId" clId="{653690F4-9756-48E4-94F9-62CFF35380F9}" dt="2024-12-14T11:07:28.052" v="293" actId="478"/>
          <ac:spMkLst>
            <pc:docMk/>
            <pc:sldMk cId="0" sldId="258"/>
            <ac:spMk id="7" creationId="{88DC13DD-E66A-446F-BD5D-9D0967FE240E}"/>
          </ac:spMkLst>
        </pc:spChg>
        <pc:spChg chg="add del mod">
          <ac:chgData name="Василенко Егор" userId="9838c1cf8d9f0334" providerId="LiveId" clId="{653690F4-9756-48E4-94F9-62CFF35380F9}" dt="2024-12-14T11:07:30.261" v="295" actId="478"/>
          <ac:spMkLst>
            <pc:docMk/>
            <pc:sldMk cId="0" sldId="258"/>
            <ac:spMk id="9" creationId="{5CC96F07-79CD-4499-93FF-6630F7594B26}"/>
          </ac:spMkLst>
        </pc:spChg>
        <pc:spChg chg="mod">
          <ac:chgData name="Василенко Егор" userId="9838c1cf8d9f0334" providerId="LiveId" clId="{653690F4-9756-48E4-94F9-62CFF35380F9}" dt="2024-12-14T18:09:23.355" v="2058"/>
          <ac:spMkLst>
            <pc:docMk/>
            <pc:sldMk cId="0" sldId="258"/>
            <ac:spMk id="557" creationId="{00000000-0000-0000-0000-000000000000}"/>
          </ac:spMkLst>
        </pc:spChg>
        <pc:spChg chg="del">
          <ac:chgData name="Василенко Егор" userId="9838c1cf8d9f0334" providerId="LiveId" clId="{653690F4-9756-48E4-94F9-62CFF35380F9}" dt="2024-12-14T11:07:02.803" v="279" actId="478"/>
          <ac:spMkLst>
            <pc:docMk/>
            <pc:sldMk cId="0" sldId="258"/>
            <ac:spMk id="558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8:09:27.967" v="2059"/>
          <ac:spMkLst>
            <pc:docMk/>
            <pc:sldMk cId="0" sldId="258"/>
            <ac:spMk id="559" creationId="{00000000-0000-0000-0000-000000000000}"/>
          </ac:spMkLst>
        </pc:spChg>
        <pc:spChg chg="del">
          <ac:chgData name="Василенко Егор" userId="9838c1cf8d9f0334" providerId="LiveId" clId="{653690F4-9756-48E4-94F9-62CFF35380F9}" dt="2024-12-14T11:07:29.358" v="294" actId="478"/>
          <ac:spMkLst>
            <pc:docMk/>
            <pc:sldMk cId="0" sldId="258"/>
            <ac:spMk id="560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8:09:35.808" v="2075" actId="20577"/>
          <ac:spMkLst>
            <pc:docMk/>
            <pc:sldMk cId="0" sldId="258"/>
            <ac:spMk id="563" creationId="{00000000-0000-0000-0000-000000000000}"/>
          </ac:spMkLst>
        </pc:spChg>
        <pc:spChg chg="del">
          <ac:chgData name="Василенко Егор" userId="9838c1cf8d9f0334" providerId="LiveId" clId="{653690F4-9756-48E4-94F9-62CFF35380F9}" dt="2024-12-14T11:07:25.272" v="290" actId="478"/>
          <ac:spMkLst>
            <pc:docMk/>
            <pc:sldMk cId="0" sldId="258"/>
            <ac:spMk id="564" creationId="{00000000-0000-0000-0000-000000000000}"/>
          </ac:spMkLst>
        </pc:spChg>
        <pc:spChg chg="del">
          <ac:chgData name="Василенко Егор" userId="9838c1cf8d9f0334" providerId="LiveId" clId="{653690F4-9756-48E4-94F9-62CFF35380F9}" dt="2024-12-14T11:07:27.354" v="292" actId="478"/>
          <ac:spMkLst>
            <pc:docMk/>
            <pc:sldMk cId="0" sldId="258"/>
            <ac:spMk id="565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1:05:44.454" v="235" actId="20577"/>
          <ac:spMkLst>
            <pc:docMk/>
            <pc:sldMk cId="0" sldId="258"/>
            <ac:spMk id="568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8:07:36.289" v="2036" actId="20577"/>
          <ac:spMkLst>
            <pc:docMk/>
            <pc:sldMk cId="0" sldId="258"/>
            <ac:spMk id="569" creationId="{00000000-0000-0000-0000-000000000000}"/>
          </ac:spMkLst>
        </pc:spChg>
      </pc:sldChg>
      <pc:sldChg chg="del ord modNotes">
        <pc:chgData name="Василенко Егор" userId="9838c1cf8d9f0334" providerId="LiveId" clId="{653690F4-9756-48E4-94F9-62CFF35380F9}" dt="2024-12-14T21:33:48.001" v="3618" actId="47"/>
        <pc:sldMkLst>
          <pc:docMk/>
          <pc:sldMk cId="0" sldId="259"/>
        </pc:sldMkLst>
      </pc:sldChg>
      <pc:sldChg chg="modSp del mod ord modNotes">
        <pc:chgData name="Василенко Егор" userId="9838c1cf8d9f0334" providerId="LiveId" clId="{653690F4-9756-48E4-94F9-62CFF35380F9}" dt="2024-12-14T18:08:39.259" v="2050" actId="47"/>
        <pc:sldMkLst>
          <pc:docMk/>
          <pc:sldMk cId="0" sldId="260"/>
        </pc:sldMkLst>
        <pc:spChg chg="mod">
          <ac:chgData name="Василенко Егор" userId="9838c1cf8d9f0334" providerId="LiveId" clId="{653690F4-9756-48E4-94F9-62CFF35380F9}" dt="2024-12-14T15:57:49.392" v="884" actId="255"/>
          <ac:spMkLst>
            <pc:docMk/>
            <pc:sldMk cId="0" sldId="260"/>
            <ac:spMk id="584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5:58:29.177" v="926" actId="255"/>
          <ac:spMkLst>
            <pc:docMk/>
            <pc:sldMk cId="0" sldId="260"/>
            <ac:spMk id="585" creationId="{00000000-0000-0000-0000-000000000000}"/>
          </ac:spMkLst>
        </pc:spChg>
      </pc:sldChg>
      <pc:sldChg chg="addSp delSp modSp mod ord modNotes">
        <pc:chgData name="Василенко Егор" userId="9838c1cf8d9f0334" providerId="LiveId" clId="{653690F4-9756-48E4-94F9-62CFF35380F9}" dt="2024-12-14T16:08:25.846" v="1504" actId="208"/>
        <pc:sldMkLst>
          <pc:docMk/>
          <pc:sldMk cId="0" sldId="261"/>
        </pc:sldMkLst>
        <pc:spChg chg="add del mod">
          <ac:chgData name="Василенко Егор" userId="9838c1cf8d9f0334" providerId="LiveId" clId="{653690F4-9756-48E4-94F9-62CFF35380F9}" dt="2024-12-14T16:06:35.425" v="1488" actId="478"/>
          <ac:spMkLst>
            <pc:docMk/>
            <pc:sldMk cId="0" sldId="261"/>
            <ac:spMk id="2" creationId="{FB485F6A-71AA-4697-9A14-C10A158D7BBE}"/>
          </ac:spMkLst>
        </pc:spChg>
        <pc:spChg chg="mod">
          <ac:chgData name="Василенко Егор" userId="9838c1cf8d9f0334" providerId="LiveId" clId="{653690F4-9756-48E4-94F9-62CFF35380F9}" dt="2024-12-14T11:05:16.585" v="216" actId="5793"/>
          <ac:spMkLst>
            <pc:docMk/>
            <pc:sldMk cId="0" sldId="261"/>
            <ac:spMk id="592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05:55.658" v="1484" actId="20577"/>
          <ac:spMkLst>
            <pc:docMk/>
            <pc:sldMk cId="0" sldId="261"/>
            <ac:spMk id="593" creationId="{00000000-0000-0000-0000-000000000000}"/>
          </ac:spMkLst>
        </pc:spChg>
        <pc:cxnChg chg="add del mod">
          <ac:chgData name="Василенко Егор" userId="9838c1cf8d9f0334" providerId="LiveId" clId="{653690F4-9756-48E4-94F9-62CFF35380F9}" dt="2024-12-14T16:07:36.003" v="1496" actId="478"/>
          <ac:cxnSpMkLst>
            <pc:docMk/>
            <pc:sldMk cId="0" sldId="261"/>
            <ac:cxnSpMk id="4" creationId="{BF01BB62-E6ED-4CD3-87C3-18EEF78D2D3F}"/>
          </ac:cxnSpMkLst>
        </pc:cxnChg>
        <pc:cxnChg chg="add mod">
          <ac:chgData name="Василенко Егор" userId="9838c1cf8d9f0334" providerId="LiveId" clId="{653690F4-9756-48E4-94F9-62CFF35380F9}" dt="2024-12-14T16:08:22.825" v="1503" actId="208"/>
          <ac:cxnSpMkLst>
            <pc:docMk/>
            <pc:sldMk cId="0" sldId="261"/>
            <ac:cxnSpMk id="12" creationId="{9706DEDC-7EC9-4F1A-BB05-E80E7A781331}"/>
          </ac:cxnSpMkLst>
        </pc:cxnChg>
        <pc:cxnChg chg="add mod">
          <ac:chgData name="Василенко Егор" userId="9838c1cf8d9f0334" providerId="LiveId" clId="{653690F4-9756-48E4-94F9-62CFF35380F9}" dt="2024-12-14T16:08:25.846" v="1504" actId="208"/>
          <ac:cxnSpMkLst>
            <pc:docMk/>
            <pc:sldMk cId="0" sldId="261"/>
            <ac:cxnSpMk id="17" creationId="{72915307-4330-453B-B986-91EEDA077638}"/>
          </ac:cxnSpMkLst>
        </pc:cxnChg>
      </pc:sldChg>
      <pc:sldChg chg="del">
        <pc:chgData name="Василенко Егор" userId="9838c1cf8d9f0334" providerId="LiveId" clId="{653690F4-9756-48E4-94F9-62CFF35380F9}" dt="2024-12-14T21:33:53.701" v="3621" actId="47"/>
        <pc:sldMkLst>
          <pc:docMk/>
          <pc:sldMk cId="0" sldId="262"/>
        </pc:sldMkLst>
      </pc:sldChg>
      <pc:sldChg chg="del">
        <pc:chgData name="Василенко Егор" userId="9838c1cf8d9f0334" providerId="LiveId" clId="{653690F4-9756-48E4-94F9-62CFF35380F9}" dt="2024-12-14T21:33:54.829" v="3622" actId="47"/>
        <pc:sldMkLst>
          <pc:docMk/>
          <pc:sldMk cId="0" sldId="263"/>
        </pc:sldMkLst>
      </pc:sldChg>
      <pc:sldChg chg="del">
        <pc:chgData name="Василенко Егор" userId="9838c1cf8d9f0334" providerId="LiveId" clId="{653690F4-9756-48E4-94F9-62CFF35380F9}" dt="2024-12-14T21:33:55.607" v="3623" actId="47"/>
        <pc:sldMkLst>
          <pc:docMk/>
          <pc:sldMk cId="0" sldId="264"/>
        </pc:sldMkLst>
      </pc:sldChg>
      <pc:sldChg chg="del">
        <pc:chgData name="Василенко Егор" userId="9838c1cf8d9f0334" providerId="LiveId" clId="{653690F4-9756-48E4-94F9-62CFF35380F9}" dt="2024-12-14T21:33:56.284" v="3624" actId="47"/>
        <pc:sldMkLst>
          <pc:docMk/>
          <pc:sldMk cId="0" sldId="265"/>
        </pc:sldMkLst>
      </pc:sldChg>
      <pc:sldChg chg="modSp del mod ord modNotes">
        <pc:chgData name="Василенко Егор" userId="9838c1cf8d9f0334" providerId="LiveId" clId="{653690F4-9756-48E4-94F9-62CFF35380F9}" dt="2024-12-14T17:05:44.597" v="1908" actId="47"/>
        <pc:sldMkLst>
          <pc:docMk/>
          <pc:sldMk cId="0" sldId="266"/>
        </pc:sldMkLst>
        <pc:spChg chg="mod">
          <ac:chgData name="Василенко Егор" userId="9838c1cf8d9f0334" providerId="LiveId" clId="{653690F4-9756-48E4-94F9-62CFF35380F9}" dt="2024-12-14T17:02:33.290" v="1872" actId="1076"/>
          <ac:spMkLst>
            <pc:docMk/>
            <pc:sldMk cId="0" sldId="266"/>
            <ac:spMk id="784" creationId="{00000000-0000-0000-0000-000000000000}"/>
          </ac:spMkLst>
        </pc:spChg>
      </pc:sldChg>
      <pc:sldChg chg="del ord modNotes">
        <pc:chgData name="Василенко Егор" userId="9838c1cf8d9f0334" providerId="LiveId" clId="{653690F4-9756-48E4-94F9-62CFF35380F9}" dt="2024-12-14T21:33:50.210" v="3619" actId="47"/>
        <pc:sldMkLst>
          <pc:docMk/>
          <pc:sldMk cId="0" sldId="267"/>
        </pc:sldMkLst>
      </pc:sldChg>
      <pc:sldChg chg="del">
        <pc:chgData name="Василенко Егор" userId="9838c1cf8d9f0334" providerId="LiveId" clId="{653690F4-9756-48E4-94F9-62CFF35380F9}" dt="2024-12-14T16:54:22.232" v="1837" actId="47"/>
        <pc:sldMkLst>
          <pc:docMk/>
          <pc:sldMk cId="0" sldId="268"/>
        </pc:sldMkLst>
      </pc:sldChg>
      <pc:sldChg chg="del">
        <pc:chgData name="Василенко Егор" userId="9838c1cf8d9f0334" providerId="LiveId" clId="{653690F4-9756-48E4-94F9-62CFF35380F9}" dt="2024-12-14T16:54:23.751" v="1838" actId="47"/>
        <pc:sldMkLst>
          <pc:docMk/>
          <pc:sldMk cId="0" sldId="269"/>
        </pc:sldMkLst>
      </pc:sldChg>
      <pc:sldChg chg="del">
        <pc:chgData name="Василенко Егор" userId="9838c1cf8d9f0334" providerId="LiveId" clId="{653690F4-9756-48E4-94F9-62CFF35380F9}" dt="2024-12-14T21:33:58.512" v="3625" actId="47"/>
        <pc:sldMkLst>
          <pc:docMk/>
          <pc:sldMk cId="0" sldId="270"/>
        </pc:sldMkLst>
      </pc:sldChg>
      <pc:sldChg chg="addSp delSp modSp del mod ord modNotes">
        <pc:chgData name="Василенко Егор" userId="9838c1cf8d9f0334" providerId="LiveId" clId="{653690F4-9756-48E4-94F9-62CFF35380F9}" dt="2024-12-14T16:50:07.106" v="1727" actId="47"/>
        <pc:sldMkLst>
          <pc:docMk/>
          <pc:sldMk cId="0" sldId="271"/>
        </pc:sldMkLst>
        <pc:spChg chg="add del mod">
          <ac:chgData name="Василенко Егор" userId="9838c1cf8d9f0334" providerId="LiveId" clId="{653690F4-9756-48E4-94F9-62CFF35380F9}" dt="2024-12-14T16:38:33.185" v="1595" actId="478"/>
          <ac:spMkLst>
            <pc:docMk/>
            <pc:sldMk cId="0" sldId="271"/>
            <ac:spMk id="3" creationId="{D9FC9211-E4FC-40B6-B922-E826E5913C0C}"/>
          </ac:spMkLst>
        </pc:spChg>
        <pc:spChg chg="add del mod">
          <ac:chgData name="Василенко Егор" userId="9838c1cf8d9f0334" providerId="LiveId" clId="{653690F4-9756-48E4-94F9-62CFF35380F9}" dt="2024-12-14T16:38:33.185" v="1595" actId="478"/>
          <ac:spMkLst>
            <pc:docMk/>
            <pc:sldMk cId="0" sldId="271"/>
            <ac:spMk id="5" creationId="{E3ACBBE4-AB00-4091-84BB-B15F6D3AF3EA}"/>
          </ac:spMkLst>
        </pc:spChg>
        <pc:spChg chg="mod">
          <ac:chgData name="Василенко Егор" userId="9838c1cf8d9f0334" providerId="LiveId" clId="{653690F4-9756-48E4-94F9-62CFF35380F9}" dt="2024-12-14T16:39:01.768" v="1627" actId="20577"/>
          <ac:spMkLst>
            <pc:docMk/>
            <pc:sldMk cId="0" sldId="271"/>
            <ac:spMk id="828" creationId="{00000000-0000-0000-0000-000000000000}"/>
          </ac:spMkLst>
        </pc:spChg>
        <pc:spChg chg="add del mod">
          <ac:chgData name="Василенко Егор" userId="9838c1cf8d9f0334" providerId="LiveId" clId="{653690F4-9756-48E4-94F9-62CFF35380F9}" dt="2024-12-14T16:39:20.590" v="1680" actId="20577"/>
          <ac:spMkLst>
            <pc:docMk/>
            <pc:sldMk cId="0" sldId="271"/>
            <ac:spMk id="830" creationId="{00000000-0000-0000-0000-000000000000}"/>
          </ac:spMkLst>
        </pc:spChg>
        <pc:spChg chg="add del">
          <ac:chgData name="Василенко Егор" userId="9838c1cf8d9f0334" providerId="LiveId" clId="{653690F4-9756-48E4-94F9-62CFF35380F9}" dt="2024-12-14T16:38:33.185" v="1595" actId="478"/>
          <ac:spMkLst>
            <pc:docMk/>
            <pc:sldMk cId="0" sldId="271"/>
            <ac:spMk id="831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39:12.987" v="1656" actId="20577"/>
          <ac:spMkLst>
            <pc:docMk/>
            <pc:sldMk cId="0" sldId="271"/>
            <ac:spMk id="832" creationId="{00000000-0000-0000-0000-000000000000}"/>
          </ac:spMkLst>
        </pc:spChg>
      </pc:sldChg>
      <pc:sldChg chg="del">
        <pc:chgData name="Василенко Егор" userId="9838c1cf8d9f0334" providerId="LiveId" clId="{653690F4-9756-48E4-94F9-62CFF35380F9}" dt="2024-12-14T21:33:59.538" v="3626" actId="47"/>
        <pc:sldMkLst>
          <pc:docMk/>
          <pc:sldMk cId="0" sldId="272"/>
        </pc:sldMkLst>
      </pc:sldChg>
      <pc:sldChg chg="del">
        <pc:chgData name="Василенко Егор" userId="9838c1cf8d9f0334" providerId="LiveId" clId="{653690F4-9756-48E4-94F9-62CFF35380F9}" dt="2024-12-14T16:53:49.431" v="1830" actId="47"/>
        <pc:sldMkLst>
          <pc:docMk/>
          <pc:sldMk cId="0" sldId="273"/>
        </pc:sldMkLst>
      </pc:sldChg>
      <pc:sldChg chg="del">
        <pc:chgData name="Василенко Егор" userId="9838c1cf8d9f0334" providerId="LiveId" clId="{653690F4-9756-48E4-94F9-62CFF35380F9}" dt="2024-12-14T16:53:50.297" v="1831" actId="47"/>
        <pc:sldMkLst>
          <pc:docMk/>
          <pc:sldMk cId="0" sldId="274"/>
        </pc:sldMkLst>
      </pc:sldChg>
      <pc:sldChg chg="del">
        <pc:chgData name="Василенко Егор" userId="9838c1cf8d9f0334" providerId="LiveId" clId="{653690F4-9756-48E4-94F9-62CFF35380F9}" dt="2024-12-14T16:53:53.803" v="1832" actId="47"/>
        <pc:sldMkLst>
          <pc:docMk/>
          <pc:sldMk cId="0" sldId="275"/>
        </pc:sldMkLst>
      </pc:sldChg>
      <pc:sldChg chg="del">
        <pc:chgData name="Василенко Егор" userId="9838c1cf8d9f0334" providerId="LiveId" clId="{653690F4-9756-48E4-94F9-62CFF35380F9}" dt="2024-12-14T16:53:55.357" v="1833" actId="47"/>
        <pc:sldMkLst>
          <pc:docMk/>
          <pc:sldMk cId="0" sldId="276"/>
        </pc:sldMkLst>
      </pc:sldChg>
      <pc:sldChg chg="del">
        <pc:chgData name="Василенко Егор" userId="9838c1cf8d9f0334" providerId="LiveId" clId="{653690F4-9756-48E4-94F9-62CFF35380F9}" dt="2024-12-14T16:53:56.570" v="1834" actId="47"/>
        <pc:sldMkLst>
          <pc:docMk/>
          <pc:sldMk cId="0" sldId="277"/>
        </pc:sldMkLst>
      </pc:sldChg>
      <pc:sldChg chg="del">
        <pc:chgData name="Василенко Егор" userId="9838c1cf8d9f0334" providerId="LiveId" clId="{653690F4-9756-48E4-94F9-62CFF35380F9}" dt="2024-12-14T21:34:00.023" v="3627" actId="47"/>
        <pc:sldMkLst>
          <pc:docMk/>
          <pc:sldMk cId="0" sldId="278"/>
        </pc:sldMkLst>
      </pc:sldChg>
      <pc:sldChg chg="del">
        <pc:chgData name="Василенко Егор" userId="9838c1cf8d9f0334" providerId="LiveId" clId="{653690F4-9756-48E4-94F9-62CFF35380F9}" dt="2024-12-14T21:34:01.444" v="3628" actId="47"/>
        <pc:sldMkLst>
          <pc:docMk/>
          <pc:sldMk cId="0" sldId="279"/>
        </pc:sldMkLst>
      </pc:sldChg>
      <pc:sldChg chg="del ord">
        <pc:chgData name="Василенко Егор" userId="9838c1cf8d9f0334" providerId="LiveId" clId="{653690F4-9756-48E4-94F9-62CFF35380F9}" dt="2024-12-14T21:33:51.575" v="3620" actId="47"/>
        <pc:sldMkLst>
          <pc:docMk/>
          <pc:sldMk cId="0" sldId="280"/>
        </pc:sldMkLst>
      </pc:sldChg>
      <pc:sldChg chg="del">
        <pc:chgData name="Василенко Егор" userId="9838c1cf8d9f0334" providerId="LiveId" clId="{653690F4-9756-48E4-94F9-62CFF35380F9}" dt="2024-12-14T21:34:02.491" v="3629" actId="47"/>
        <pc:sldMkLst>
          <pc:docMk/>
          <pc:sldMk cId="0" sldId="281"/>
        </pc:sldMkLst>
      </pc:sldChg>
      <pc:sldChg chg="modSp mod ord">
        <pc:chgData name="Василенко Егор" userId="9838c1cf8d9f0334" providerId="LiveId" clId="{653690F4-9756-48E4-94F9-62CFF35380F9}" dt="2024-12-14T21:18:06.157" v="3379"/>
        <pc:sldMkLst>
          <pc:docMk/>
          <pc:sldMk cId="0" sldId="282"/>
        </pc:sldMkLst>
        <pc:spChg chg="mod">
          <ac:chgData name="Василенко Егор" userId="9838c1cf8d9f0334" providerId="LiveId" clId="{653690F4-9756-48E4-94F9-62CFF35380F9}" dt="2024-12-14T17:04:22.081" v="1897" actId="404"/>
          <ac:spMkLst>
            <pc:docMk/>
            <pc:sldMk cId="0" sldId="282"/>
            <ac:spMk id="1099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7:05:08.434" v="1903" actId="1076"/>
          <ac:spMkLst>
            <pc:docMk/>
            <pc:sldMk cId="0" sldId="282"/>
            <ac:spMk id="1100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8:08:01.235" v="2041" actId="20577"/>
          <ac:spMkLst>
            <pc:docMk/>
            <pc:sldMk cId="0" sldId="282"/>
            <ac:spMk id="1101" creationId="{00000000-0000-0000-0000-000000000000}"/>
          </ac:spMkLst>
        </pc:spChg>
      </pc:sldChg>
      <pc:sldChg chg="del">
        <pc:chgData name="Василенко Егор" userId="9838c1cf8d9f0334" providerId="LiveId" clId="{653690F4-9756-48E4-94F9-62CFF35380F9}" dt="2024-12-14T21:34:05.834" v="3630" actId="47"/>
        <pc:sldMkLst>
          <pc:docMk/>
          <pc:sldMk cId="0" sldId="283"/>
        </pc:sldMkLst>
      </pc:sldChg>
      <pc:sldChg chg="del">
        <pc:chgData name="Василенко Егор" userId="9838c1cf8d9f0334" providerId="LiveId" clId="{653690F4-9756-48E4-94F9-62CFF35380F9}" dt="2024-12-14T21:34:07.763" v="3631" actId="47"/>
        <pc:sldMkLst>
          <pc:docMk/>
          <pc:sldMk cId="0" sldId="284"/>
        </pc:sldMkLst>
      </pc:sldChg>
      <pc:sldChg chg="add del ord">
        <pc:chgData name="Василенко Егор" userId="9838c1cf8d9f0334" providerId="LiveId" clId="{653690F4-9756-48E4-94F9-62CFF35380F9}" dt="2024-12-14T21:34:51.820" v="3653" actId="47"/>
        <pc:sldMkLst>
          <pc:docMk/>
          <pc:sldMk cId="0" sldId="285"/>
        </pc:sldMkLst>
      </pc:sldChg>
      <pc:sldChg chg="del">
        <pc:chgData name="Василенко Егор" userId="9838c1cf8d9f0334" providerId="LiveId" clId="{653690F4-9756-48E4-94F9-62CFF35380F9}" dt="2024-12-14T21:34:15.974" v="3635" actId="47"/>
        <pc:sldMkLst>
          <pc:docMk/>
          <pc:sldMk cId="0" sldId="286"/>
        </pc:sldMkLst>
      </pc:sldChg>
      <pc:sldChg chg="del">
        <pc:chgData name="Василенко Егор" userId="9838c1cf8d9f0334" providerId="LiveId" clId="{653690F4-9756-48E4-94F9-62CFF35380F9}" dt="2024-12-14T21:34:15.108" v="3634" actId="47"/>
        <pc:sldMkLst>
          <pc:docMk/>
          <pc:sldMk cId="0" sldId="287"/>
        </pc:sldMkLst>
      </pc:sldChg>
      <pc:sldChg chg="del">
        <pc:chgData name="Василенко Егор" userId="9838c1cf8d9f0334" providerId="LiveId" clId="{653690F4-9756-48E4-94F9-62CFF35380F9}" dt="2024-12-14T21:34:14.411" v="3633" actId="47"/>
        <pc:sldMkLst>
          <pc:docMk/>
          <pc:sldMk cId="0" sldId="288"/>
        </pc:sldMkLst>
      </pc:sldChg>
      <pc:sldChg chg="del">
        <pc:chgData name="Василенко Егор" userId="9838c1cf8d9f0334" providerId="LiveId" clId="{653690F4-9756-48E4-94F9-62CFF35380F9}" dt="2024-12-14T21:34:12.057" v="3632" actId="47"/>
        <pc:sldMkLst>
          <pc:docMk/>
          <pc:sldMk cId="0" sldId="289"/>
        </pc:sldMkLst>
      </pc:sldChg>
      <pc:sldChg chg="delSp modSp del mod">
        <pc:chgData name="Василенко Егор" userId="9838c1cf8d9f0334" providerId="LiveId" clId="{653690F4-9756-48E4-94F9-62CFF35380F9}" dt="2024-12-14T17:02:14.311" v="1847" actId="47"/>
        <pc:sldMkLst>
          <pc:docMk/>
          <pc:sldMk cId="0" sldId="290"/>
        </pc:sldMkLst>
        <pc:spChg chg="mod">
          <ac:chgData name="Василенко Егор" userId="9838c1cf8d9f0334" providerId="LiveId" clId="{653690F4-9756-48E4-94F9-62CFF35380F9}" dt="2024-12-14T11:13:36.193" v="480" actId="20577"/>
          <ac:spMkLst>
            <pc:docMk/>
            <pc:sldMk cId="0" sldId="290"/>
            <ac:spMk id="1343" creationId="{00000000-0000-0000-0000-000000000000}"/>
          </ac:spMkLst>
        </pc:spChg>
        <pc:grpChg chg="del">
          <ac:chgData name="Василенко Егор" userId="9838c1cf8d9f0334" providerId="LiveId" clId="{653690F4-9756-48E4-94F9-62CFF35380F9}" dt="2024-12-14T11:13:01.518" v="461" actId="478"/>
          <ac:grpSpMkLst>
            <pc:docMk/>
            <pc:sldMk cId="0" sldId="290"/>
            <ac:grpSpMk id="1346" creationId="{00000000-0000-0000-0000-000000000000}"/>
          </ac:grpSpMkLst>
        </pc:grpChg>
      </pc:sldChg>
      <pc:sldChg chg="del">
        <pc:chgData name="Василенко Егор" userId="9838c1cf8d9f0334" providerId="LiveId" clId="{653690F4-9756-48E4-94F9-62CFF35380F9}" dt="2024-12-14T21:40:03.399" v="3737" actId="47"/>
        <pc:sldMkLst>
          <pc:docMk/>
          <pc:sldMk cId="0" sldId="291"/>
        </pc:sldMkLst>
      </pc:sldChg>
      <pc:sldChg chg="del">
        <pc:chgData name="Василенко Егор" userId="9838c1cf8d9f0334" providerId="LiveId" clId="{653690F4-9756-48E4-94F9-62CFF35380F9}" dt="2024-12-14T21:40:05.341" v="3738" actId="47"/>
        <pc:sldMkLst>
          <pc:docMk/>
          <pc:sldMk cId="0" sldId="292"/>
        </pc:sldMkLst>
      </pc:sldChg>
      <pc:sldChg chg="del">
        <pc:chgData name="Василенко Егор" userId="9838c1cf8d9f0334" providerId="LiveId" clId="{653690F4-9756-48E4-94F9-62CFF35380F9}" dt="2024-12-14T17:16:22.073" v="1927" actId="47"/>
        <pc:sldMkLst>
          <pc:docMk/>
          <pc:sldMk cId="0" sldId="293"/>
        </pc:sldMkLst>
      </pc:sldChg>
      <pc:sldChg chg="del">
        <pc:chgData name="Василенко Егор" userId="9838c1cf8d9f0334" providerId="LiveId" clId="{653690F4-9756-48E4-94F9-62CFF35380F9}" dt="2024-12-14T11:12:24.053" v="460" actId="47"/>
        <pc:sldMkLst>
          <pc:docMk/>
          <pc:sldMk cId="0" sldId="294"/>
        </pc:sldMkLst>
      </pc:sldChg>
      <pc:sldChg chg="del">
        <pc:chgData name="Василенко Егор" userId="9838c1cf8d9f0334" providerId="LiveId" clId="{653690F4-9756-48E4-94F9-62CFF35380F9}" dt="2024-12-14T11:12:22.290" v="459" actId="47"/>
        <pc:sldMkLst>
          <pc:docMk/>
          <pc:sldMk cId="0" sldId="295"/>
        </pc:sldMkLst>
      </pc:sldChg>
      <pc:sldChg chg="del">
        <pc:chgData name="Василенко Егор" userId="9838c1cf8d9f0334" providerId="LiveId" clId="{653690F4-9756-48E4-94F9-62CFF35380F9}" dt="2024-12-14T17:15:59.880" v="1911" actId="47"/>
        <pc:sldMkLst>
          <pc:docMk/>
          <pc:sldMk cId="0" sldId="296"/>
        </pc:sldMkLst>
      </pc:sldChg>
      <pc:sldChg chg="del">
        <pc:chgData name="Василенко Егор" userId="9838c1cf8d9f0334" providerId="LiveId" clId="{653690F4-9756-48E4-94F9-62CFF35380F9}" dt="2024-12-14T17:16:00.923" v="1912" actId="47"/>
        <pc:sldMkLst>
          <pc:docMk/>
          <pc:sldMk cId="0" sldId="297"/>
        </pc:sldMkLst>
      </pc:sldChg>
      <pc:sldChg chg="del">
        <pc:chgData name="Василенко Егор" userId="9838c1cf8d9f0334" providerId="LiveId" clId="{653690F4-9756-48E4-94F9-62CFF35380F9}" dt="2024-12-14T17:16:01.650" v="1913" actId="47"/>
        <pc:sldMkLst>
          <pc:docMk/>
          <pc:sldMk cId="0" sldId="298"/>
        </pc:sldMkLst>
      </pc:sldChg>
      <pc:sldChg chg="del">
        <pc:chgData name="Василенко Егор" userId="9838c1cf8d9f0334" providerId="LiveId" clId="{653690F4-9756-48E4-94F9-62CFF35380F9}" dt="2024-12-14T17:16:03.110" v="1914" actId="47"/>
        <pc:sldMkLst>
          <pc:docMk/>
          <pc:sldMk cId="0" sldId="299"/>
        </pc:sldMkLst>
      </pc:sldChg>
      <pc:sldChg chg="del">
        <pc:chgData name="Василенко Егор" userId="9838c1cf8d9f0334" providerId="LiveId" clId="{653690F4-9756-48E4-94F9-62CFF35380F9}" dt="2024-12-14T17:16:03.703" v="1915" actId="47"/>
        <pc:sldMkLst>
          <pc:docMk/>
          <pc:sldMk cId="0" sldId="300"/>
        </pc:sldMkLst>
      </pc:sldChg>
      <pc:sldChg chg="del">
        <pc:chgData name="Василенко Егор" userId="9838c1cf8d9f0334" providerId="LiveId" clId="{653690F4-9756-48E4-94F9-62CFF35380F9}" dt="2024-12-14T17:16:04.273" v="1916" actId="47"/>
        <pc:sldMkLst>
          <pc:docMk/>
          <pc:sldMk cId="0" sldId="301"/>
        </pc:sldMkLst>
      </pc:sldChg>
      <pc:sldChg chg="del">
        <pc:chgData name="Василенко Егор" userId="9838c1cf8d9f0334" providerId="LiveId" clId="{653690F4-9756-48E4-94F9-62CFF35380F9}" dt="2024-12-14T17:16:05.343" v="1917" actId="47"/>
        <pc:sldMkLst>
          <pc:docMk/>
          <pc:sldMk cId="0" sldId="302"/>
        </pc:sldMkLst>
      </pc:sldChg>
      <pc:sldChg chg="add del">
        <pc:chgData name="Василенко Егор" userId="9838c1cf8d9f0334" providerId="LiveId" clId="{653690F4-9756-48E4-94F9-62CFF35380F9}" dt="2024-12-14T17:16:06.557" v="1918" actId="47"/>
        <pc:sldMkLst>
          <pc:docMk/>
          <pc:sldMk cId="0" sldId="303"/>
        </pc:sldMkLst>
      </pc:sldChg>
      <pc:sldChg chg="add del">
        <pc:chgData name="Василенко Егор" userId="9838c1cf8d9f0334" providerId="LiveId" clId="{653690F4-9756-48E4-94F9-62CFF35380F9}" dt="2024-12-14T17:16:19.639" v="1926" actId="47"/>
        <pc:sldMkLst>
          <pc:docMk/>
          <pc:sldMk cId="0" sldId="304"/>
        </pc:sldMkLst>
      </pc:sldChg>
      <pc:sldChg chg="add del">
        <pc:chgData name="Василенко Егор" userId="9838c1cf8d9f0334" providerId="LiveId" clId="{653690F4-9756-48E4-94F9-62CFF35380F9}" dt="2024-12-14T17:16:19.253" v="1925" actId="47"/>
        <pc:sldMkLst>
          <pc:docMk/>
          <pc:sldMk cId="0" sldId="305"/>
        </pc:sldMkLst>
      </pc:sldChg>
      <pc:sldChg chg="add del">
        <pc:chgData name="Василенко Егор" userId="9838c1cf8d9f0334" providerId="LiveId" clId="{653690F4-9756-48E4-94F9-62CFF35380F9}" dt="2024-12-14T17:16:18.901" v="1924" actId="47"/>
        <pc:sldMkLst>
          <pc:docMk/>
          <pc:sldMk cId="0" sldId="306"/>
        </pc:sldMkLst>
      </pc:sldChg>
      <pc:sldChg chg="add del">
        <pc:chgData name="Василенко Егор" userId="9838c1cf8d9f0334" providerId="LiveId" clId="{653690F4-9756-48E4-94F9-62CFF35380F9}" dt="2024-12-14T17:16:18.615" v="1923" actId="47"/>
        <pc:sldMkLst>
          <pc:docMk/>
          <pc:sldMk cId="0" sldId="307"/>
        </pc:sldMkLst>
      </pc:sldChg>
      <pc:sldChg chg="add del">
        <pc:chgData name="Василенко Егор" userId="9838c1cf8d9f0334" providerId="LiveId" clId="{653690F4-9756-48E4-94F9-62CFF35380F9}" dt="2024-12-14T17:16:18.323" v="1922" actId="47"/>
        <pc:sldMkLst>
          <pc:docMk/>
          <pc:sldMk cId="0" sldId="308"/>
        </pc:sldMkLst>
      </pc:sldChg>
      <pc:sldChg chg="add del">
        <pc:chgData name="Василенко Егор" userId="9838c1cf8d9f0334" providerId="LiveId" clId="{653690F4-9756-48E4-94F9-62CFF35380F9}" dt="2024-12-14T17:16:18.039" v="1921" actId="47"/>
        <pc:sldMkLst>
          <pc:docMk/>
          <pc:sldMk cId="0" sldId="309"/>
        </pc:sldMkLst>
      </pc:sldChg>
      <pc:sldChg chg="add del">
        <pc:chgData name="Василенко Егор" userId="9838c1cf8d9f0334" providerId="LiveId" clId="{653690F4-9756-48E4-94F9-62CFF35380F9}" dt="2024-12-14T17:16:17.803" v="1920" actId="47"/>
        <pc:sldMkLst>
          <pc:docMk/>
          <pc:sldMk cId="0" sldId="310"/>
        </pc:sldMkLst>
      </pc:sldChg>
      <pc:sldChg chg="add del">
        <pc:chgData name="Василенко Егор" userId="9838c1cf8d9f0334" providerId="LiveId" clId="{653690F4-9756-48E4-94F9-62CFF35380F9}" dt="2024-12-14T17:16:17.446" v="1919" actId="47"/>
        <pc:sldMkLst>
          <pc:docMk/>
          <pc:sldMk cId="0" sldId="311"/>
        </pc:sldMkLst>
      </pc:sldChg>
      <pc:sldChg chg="add del">
        <pc:chgData name="Василенко Егор" userId="9838c1cf8d9f0334" providerId="LiveId" clId="{653690F4-9756-48E4-94F9-62CFF35380F9}" dt="2024-12-14T16:52:37.326" v="1821" actId="47"/>
        <pc:sldMkLst>
          <pc:docMk/>
          <pc:sldMk cId="2491607904" sldId="312"/>
        </pc:sldMkLst>
      </pc:sldChg>
      <pc:sldChg chg="modSp add mod ord">
        <pc:chgData name="Василенко Егор" userId="9838c1cf8d9f0334" providerId="LiveId" clId="{653690F4-9756-48E4-94F9-62CFF35380F9}" dt="2024-12-14T18:08:44.660" v="2052"/>
        <pc:sldMkLst>
          <pc:docMk/>
          <pc:sldMk cId="135539415" sldId="313"/>
        </pc:sldMkLst>
        <pc:spChg chg="mod">
          <ac:chgData name="Василенко Егор" userId="9838c1cf8d9f0334" providerId="LiveId" clId="{653690F4-9756-48E4-94F9-62CFF35380F9}" dt="2024-12-14T16:01:48.499" v="1135" actId="255"/>
          <ac:spMkLst>
            <pc:docMk/>
            <pc:sldMk cId="135539415" sldId="313"/>
            <ac:spMk id="584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00:30.838" v="1067" actId="20577"/>
          <ac:spMkLst>
            <pc:docMk/>
            <pc:sldMk cId="135539415" sldId="313"/>
            <ac:spMk id="585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8:08:29.865" v="2049" actId="20577"/>
          <ac:spMkLst>
            <pc:docMk/>
            <pc:sldMk cId="135539415" sldId="313"/>
            <ac:spMk id="586" creationId="{00000000-0000-0000-0000-000000000000}"/>
          </ac:spMkLst>
        </pc:spChg>
      </pc:sldChg>
      <pc:sldChg chg="modSp add mod ord">
        <pc:chgData name="Василенко Егор" userId="9838c1cf8d9f0334" providerId="LiveId" clId="{653690F4-9756-48E4-94F9-62CFF35380F9}" dt="2024-12-14T19:54:12.239" v="2312"/>
        <pc:sldMkLst>
          <pc:docMk/>
          <pc:sldMk cId="1473130969" sldId="314"/>
        </pc:sldMkLst>
        <pc:spChg chg="mod">
          <ac:chgData name="Василенко Егор" userId="9838c1cf8d9f0334" providerId="LiveId" clId="{653690F4-9756-48E4-94F9-62CFF35380F9}" dt="2024-12-14T16:01:01.956" v="1126" actId="20577"/>
          <ac:spMkLst>
            <pc:docMk/>
            <pc:sldMk cId="1473130969" sldId="314"/>
            <ac:spMk id="584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03:22.764" v="1334" actId="20577"/>
          <ac:spMkLst>
            <pc:docMk/>
            <pc:sldMk cId="1473130969" sldId="314"/>
            <ac:spMk id="585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8:08:25.465" v="2047" actId="20577"/>
          <ac:spMkLst>
            <pc:docMk/>
            <pc:sldMk cId="1473130969" sldId="314"/>
            <ac:spMk id="586" creationId="{00000000-0000-0000-0000-000000000000}"/>
          </ac:spMkLst>
        </pc:spChg>
      </pc:sldChg>
      <pc:sldChg chg="modSp add del mod">
        <pc:chgData name="Василенко Егор" userId="9838c1cf8d9f0334" providerId="LiveId" clId="{653690F4-9756-48E4-94F9-62CFF35380F9}" dt="2024-12-14T17:05:16.961" v="1904" actId="47"/>
        <pc:sldMkLst>
          <pc:docMk/>
          <pc:sldMk cId="709709982" sldId="315"/>
        </pc:sldMkLst>
        <pc:spChg chg="mod">
          <ac:chgData name="Василенко Егор" userId="9838c1cf8d9f0334" providerId="LiveId" clId="{653690F4-9756-48E4-94F9-62CFF35380F9}" dt="2024-12-14T16:02:09.375" v="1156" actId="404"/>
          <ac:spMkLst>
            <pc:docMk/>
            <pc:sldMk cId="709709982" sldId="315"/>
            <ac:spMk id="584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03:53.765" v="1395" actId="20577"/>
          <ac:spMkLst>
            <pc:docMk/>
            <pc:sldMk cId="709709982" sldId="315"/>
            <ac:spMk id="585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5:59:02.726" v="937" actId="20577"/>
          <ac:spMkLst>
            <pc:docMk/>
            <pc:sldMk cId="709709982" sldId="315"/>
            <ac:spMk id="586" creationId="{00000000-0000-0000-0000-000000000000}"/>
          </ac:spMkLst>
        </pc:spChg>
      </pc:sldChg>
      <pc:sldChg chg="add del ord">
        <pc:chgData name="Василенко Егор" userId="9838c1cf8d9f0334" providerId="LiveId" clId="{653690F4-9756-48E4-94F9-62CFF35380F9}" dt="2024-12-14T16:39:25.811" v="1682" actId="47"/>
        <pc:sldMkLst>
          <pc:docMk/>
          <pc:sldMk cId="818881972" sldId="316"/>
        </pc:sldMkLst>
      </pc:sldChg>
      <pc:sldChg chg="modSp add del mod ord">
        <pc:chgData name="Василенко Егор" userId="9838c1cf8d9f0334" providerId="LiveId" clId="{653690F4-9756-48E4-94F9-62CFF35380F9}" dt="2024-12-14T16:51:54.138" v="1791" actId="47"/>
        <pc:sldMkLst>
          <pc:docMk/>
          <pc:sldMk cId="32616707" sldId="317"/>
        </pc:sldMkLst>
        <pc:spChg chg="mod">
          <ac:chgData name="Василенко Егор" userId="9838c1cf8d9f0334" providerId="LiveId" clId="{653690F4-9756-48E4-94F9-62CFF35380F9}" dt="2024-12-14T16:49:46.237" v="1712"/>
          <ac:spMkLst>
            <pc:docMk/>
            <pc:sldMk cId="32616707" sldId="317"/>
            <ac:spMk id="828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49:54.975" v="1723" actId="20577"/>
          <ac:spMkLst>
            <pc:docMk/>
            <pc:sldMk cId="32616707" sldId="317"/>
            <ac:spMk id="829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50:53.152" v="1742" actId="20577"/>
          <ac:spMkLst>
            <pc:docMk/>
            <pc:sldMk cId="32616707" sldId="317"/>
            <ac:spMk id="831" creationId="{00000000-0000-0000-0000-000000000000}"/>
          </ac:spMkLst>
        </pc:spChg>
      </pc:sldChg>
      <pc:sldChg chg="modSp add mod ord">
        <pc:chgData name="Василенко Егор" userId="9838c1cf8d9f0334" providerId="LiveId" clId="{653690F4-9756-48E4-94F9-62CFF35380F9}" dt="2024-12-14T17:21:09.711" v="1943" actId="20577"/>
        <pc:sldMkLst>
          <pc:docMk/>
          <pc:sldMk cId="2528051375" sldId="318"/>
        </pc:sldMkLst>
        <pc:spChg chg="mod">
          <ac:chgData name="Василенко Егор" userId="9838c1cf8d9f0334" providerId="LiveId" clId="{653690F4-9756-48E4-94F9-62CFF35380F9}" dt="2024-12-14T16:51:17.360" v="1752" actId="20577"/>
          <ac:spMkLst>
            <pc:docMk/>
            <pc:sldMk cId="2528051375" sldId="318"/>
            <ac:spMk id="828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51:42.401" v="1787" actId="404"/>
          <ac:spMkLst>
            <pc:docMk/>
            <pc:sldMk cId="2528051375" sldId="318"/>
            <ac:spMk id="829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6:50:29.791" v="1734" actId="20577"/>
          <ac:spMkLst>
            <pc:docMk/>
            <pc:sldMk cId="2528051375" sldId="318"/>
            <ac:spMk id="831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17:21:09.711" v="1943" actId="20577"/>
          <ac:spMkLst>
            <pc:docMk/>
            <pc:sldMk cId="2528051375" sldId="318"/>
            <ac:spMk id="833" creationId="{00000000-0000-0000-0000-000000000000}"/>
          </ac:spMkLst>
        </pc:spChg>
      </pc:sldChg>
      <pc:sldChg chg="addSp delSp modSp add mod ord">
        <pc:chgData name="Василенко Егор" userId="9838c1cf8d9f0334" providerId="LiveId" clId="{653690F4-9756-48E4-94F9-62CFF35380F9}" dt="2024-12-14T21:39:56.528" v="3736" actId="115"/>
        <pc:sldMkLst>
          <pc:docMk/>
          <pc:sldMk cId="2826213895" sldId="319"/>
        </pc:sldMkLst>
        <pc:spChg chg="add del mod">
          <ac:chgData name="Василенко Егор" userId="9838c1cf8d9f0334" providerId="LiveId" clId="{653690F4-9756-48E4-94F9-62CFF35380F9}" dt="2024-12-14T21:37:41.949" v="3676" actId="478"/>
          <ac:spMkLst>
            <pc:docMk/>
            <pc:sldMk cId="2826213895" sldId="319"/>
            <ac:spMk id="3" creationId="{414FBB60-910A-4CB7-B618-09436CFCC82E}"/>
          </ac:spMkLst>
        </pc:spChg>
        <pc:spChg chg="add del mod">
          <ac:chgData name="Василенко Егор" userId="9838c1cf8d9f0334" providerId="LiveId" clId="{653690F4-9756-48E4-94F9-62CFF35380F9}" dt="2024-12-14T21:37:43.314" v="3677" actId="478"/>
          <ac:spMkLst>
            <pc:docMk/>
            <pc:sldMk cId="2826213895" sldId="319"/>
            <ac:spMk id="5" creationId="{28495C03-961E-4211-B6C9-8E0C9EAE8478}"/>
          </ac:spMkLst>
        </pc:spChg>
        <pc:spChg chg="add mod">
          <ac:chgData name="Василенко Егор" userId="9838c1cf8d9f0334" providerId="LiveId" clId="{653690F4-9756-48E4-94F9-62CFF35380F9}" dt="2024-12-14T21:38:11.086" v="3685" actId="11530"/>
          <ac:spMkLst>
            <pc:docMk/>
            <pc:sldMk cId="2826213895" sldId="319"/>
            <ac:spMk id="12" creationId="{4701EB24-8B4B-48A3-965B-07ACBD6BE355}"/>
          </ac:spMkLst>
        </pc:spChg>
        <pc:spChg chg="add del">
          <ac:chgData name="Василенко Егор" userId="9838c1cf8d9f0334" providerId="LiveId" clId="{653690F4-9756-48E4-94F9-62CFF35380F9}" dt="2024-12-14T21:39:07.302" v="3713" actId="22"/>
          <ac:spMkLst>
            <pc:docMk/>
            <pc:sldMk cId="2826213895" sldId="319"/>
            <ac:spMk id="14" creationId="{607E09F2-8BE3-439E-81C3-DCF0E6647CCC}"/>
          </ac:spMkLst>
        </pc:spChg>
        <pc:spChg chg="add mod">
          <ac:chgData name="Василенко Егор" userId="9838c1cf8d9f0334" providerId="LiveId" clId="{653690F4-9756-48E4-94F9-62CFF35380F9}" dt="2024-12-14T21:39:56.528" v="3736" actId="115"/>
          <ac:spMkLst>
            <pc:docMk/>
            <pc:sldMk cId="2826213895" sldId="319"/>
            <ac:spMk id="15" creationId="{08F5B5E2-EAE1-433C-A0E8-3E65D6F87BB6}"/>
          </ac:spMkLst>
        </pc:spChg>
        <pc:spChg chg="add mod">
          <ac:chgData name="Василенко Егор" userId="9838c1cf8d9f0334" providerId="LiveId" clId="{653690F4-9756-48E4-94F9-62CFF35380F9}" dt="2024-12-14T21:39:27.370" v="3729" actId="20577"/>
          <ac:spMkLst>
            <pc:docMk/>
            <pc:sldMk cId="2826213895" sldId="319"/>
            <ac:spMk id="16" creationId="{7954DA3B-9B41-4391-974F-BAC3F3C34CD7}"/>
          </ac:spMkLst>
        </pc:spChg>
        <pc:spChg chg="mod">
          <ac:chgData name="Василенко Егор" userId="9838c1cf8d9f0334" providerId="LiveId" clId="{653690F4-9756-48E4-94F9-62CFF35380F9}" dt="2024-12-14T16:52:06.293" v="1820" actId="20577"/>
          <ac:spMkLst>
            <pc:docMk/>
            <pc:sldMk cId="2826213895" sldId="319"/>
            <ac:spMk id="829" creationId="{00000000-0000-0000-0000-000000000000}"/>
          </ac:spMkLst>
        </pc:spChg>
        <pc:spChg chg="del mod">
          <ac:chgData name="Василенко Егор" userId="9838c1cf8d9f0334" providerId="LiveId" clId="{653690F4-9756-48E4-94F9-62CFF35380F9}" dt="2024-12-14T21:37:38.557" v="3674" actId="478"/>
          <ac:spMkLst>
            <pc:docMk/>
            <pc:sldMk cId="2826213895" sldId="319"/>
            <ac:spMk id="830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21:39:35.702" v="3732" actId="1076"/>
          <ac:spMkLst>
            <pc:docMk/>
            <pc:sldMk cId="2826213895" sldId="319"/>
            <ac:spMk id="831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21:39:51.421" v="3735" actId="114"/>
          <ac:spMkLst>
            <pc:docMk/>
            <pc:sldMk cId="2826213895" sldId="319"/>
            <ac:spMk id="832" creationId="{00000000-0000-0000-0000-000000000000}"/>
          </ac:spMkLst>
        </pc:spChg>
        <pc:spChg chg="del mod">
          <ac:chgData name="Василенко Егор" userId="9838c1cf8d9f0334" providerId="LiveId" clId="{653690F4-9756-48E4-94F9-62CFF35380F9}" dt="2024-12-14T21:37:28.912" v="3673" actId="478"/>
          <ac:spMkLst>
            <pc:docMk/>
            <pc:sldMk cId="2826213895" sldId="319"/>
            <ac:spMk id="833" creationId="{00000000-0000-0000-0000-000000000000}"/>
          </ac:spMkLst>
        </pc:spChg>
      </pc:sldChg>
      <pc:sldChg chg="add">
        <pc:chgData name="Василенко Егор" userId="9838c1cf8d9f0334" providerId="LiveId" clId="{653690F4-9756-48E4-94F9-62CFF35380F9}" dt="2024-12-14T17:05:33.015" v="1905" actId="2890"/>
        <pc:sldMkLst>
          <pc:docMk/>
          <pc:sldMk cId="3959977906" sldId="320"/>
        </pc:sldMkLst>
      </pc:sldChg>
      <pc:sldChg chg="addSp delSp modSp new del mod">
        <pc:chgData name="Василенко Егор" userId="9838c1cf8d9f0334" providerId="LiveId" clId="{653690F4-9756-48E4-94F9-62CFF35380F9}" dt="2024-12-14T20:05:25.353" v="2555" actId="47"/>
        <pc:sldMkLst>
          <pc:docMk/>
          <pc:sldMk cId="1206738398" sldId="321"/>
        </pc:sldMkLst>
        <pc:spChg chg="mod">
          <ac:chgData name="Василенко Егор" userId="9838c1cf8d9f0334" providerId="LiveId" clId="{653690F4-9756-48E4-94F9-62CFF35380F9}" dt="2024-12-14T19:56:03.925" v="2341" actId="1076"/>
          <ac:spMkLst>
            <pc:docMk/>
            <pc:sldMk cId="1206738398" sldId="321"/>
            <ac:spMk id="2" creationId="{C793938B-5A91-4074-8071-E28EC1004462}"/>
          </ac:spMkLst>
        </pc:spChg>
        <pc:picChg chg="add del mod">
          <ac:chgData name="Василенко Егор" userId="9838c1cf8d9f0334" providerId="LiveId" clId="{653690F4-9756-48E4-94F9-62CFF35380F9}" dt="2024-12-14T19:50:24.270" v="2258" actId="478"/>
          <ac:picMkLst>
            <pc:docMk/>
            <pc:sldMk cId="1206738398" sldId="321"/>
            <ac:picMk id="4" creationId="{2DB0EAE1-00B2-4CBE-99D0-465D3F5D9A07}"/>
          </ac:picMkLst>
        </pc:picChg>
        <pc:picChg chg="add del mod">
          <ac:chgData name="Василенко Егор" userId="9838c1cf8d9f0334" providerId="LiveId" clId="{653690F4-9756-48E4-94F9-62CFF35380F9}" dt="2024-12-14T18:03:47.086" v="1956" actId="478"/>
          <ac:picMkLst>
            <pc:docMk/>
            <pc:sldMk cId="1206738398" sldId="321"/>
            <ac:picMk id="6" creationId="{82823DF3-A6E6-4970-AD66-E75B6E6CBB81}"/>
          </ac:picMkLst>
        </pc:picChg>
        <pc:picChg chg="add del mod">
          <ac:chgData name="Василенко Егор" userId="9838c1cf8d9f0334" providerId="LiveId" clId="{653690F4-9756-48E4-94F9-62CFF35380F9}" dt="2024-12-14T19:52:11.517" v="2287" actId="478"/>
          <ac:picMkLst>
            <pc:docMk/>
            <pc:sldMk cId="1206738398" sldId="321"/>
            <ac:picMk id="8" creationId="{260D784A-43B2-4865-893D-CC95B5C9D906}"/>
          </ac:picMkLst>
        </pc:picChg>
        <pc:picChg chg="add del mod">
          <ac:chgData name="Василенко Егор" userId="9838c1cf8d9f0334" providerId="LiveId" clId="{653690F4-9756-48E4-94F9-62CFF35380F9}" dt="2024-12-14T19:56:09.290" v="2343" actId="14100"/>
          <ac:picMkLst>
            <pc:docMk/>
            <pc:sldMk cId="1206738398" sldId="321"/>
            <ac:picMk id="9" creationId="{442F0EB8-9B84-4F3F-928E-C7853FD4AA74}"/>
          </ac:picMkLst>
        </pc:picChg>
        <pc:picChg chg="add mod">
          <ac:chgData name="Василенко Егор" userId="9838c1cf8d9f0334" providerId="LiveId" clId="{653690F4-9756-48E4-94F9-62CFF35380F9}" dt="2024-12-14T19:56:19.129" v="2347" actId="1076"/>
          <ac:picMkLst>
            <pc:docMk/>
            <pc:sldMk cId="1206738398" sldId="321"/>
            <ac:picMk id="11" creationId="{48D21BDD-912E-4AE6-85D2-BA6ACB5AFE0A}"/>
          </ac:picMkLst>
        </pc:picChg>
        <pc:picChg chg="add del mod">
          <ac:chgData name="Василенко Егор" userId="9838c1cf8d9f0334" providerId="LiveId" clId="{653690F4-9756-48E4-94F9-62CFF35380F9}" dt="2024-12-14T20:00:49.430" v="2537" actId="478"/>
          <ac:picMkLst>
            <pc:docMk/>
            <pc:sldMk cId="1206738398" sldId="321"/>
            <ac:picMk id="12" creationId="{E0BB42D2-A73A-4622-9CF8-212027BE62BB}"/>
          </ac:picMkLst>
        </pc:picChg>
      </pc:sldChg>
      <pc:sldChg chg="addSp delSp modSp new del mod">
        <pc:chgData name="Василенко Егор" userId="9838c1cf8d9f0334" providerId="LiveId" clId="{653690F4-9756-48E4-94F9-62CFF35380F9}" dt="2024-12-14T20:26:06.551" v="2876" actId="47"/>
        <pc:sldMkLst>
          <pc:docMk/>
          <pc:sldMk cId="2568125211" sldId="322"/>
        </pc:sldMkLst>
        <pc:picChg chg="add del mod">
          <ac:chgData name="Василенко Егор" userId="9838c1cf8d9f0334" providerId="LiveId" clId="{653690F4-9756-48E4-94F9-62CFF35380F9}" dt="2024-12-14T19:51:15.936" v="2273" actId="478"/>
          <ac:picMkLst>
            <pc:docMk/>
            <pc:sldMk cId="2568125211" sldId="322"/>
            <ac:picMk id="3" creationId="{484301D2-C5B8-4B4A-BE85-B72DBD5F2C9E}"/>
          </ac:picMkLst>
        </pc:picChg>
        <pc:picChg chg="add del mod">
          <ac:chgData name="Василенко Егор" userId="9838c1cf8d9f0334" providerId="LiveId" clId="{653690F4-9756-48E4-94F9-62CFF35380F9}" dt="2024-12-14T20:26:03.755" v="2874" actId="478"/>
          <ac:picMkLst>
            <pc:docMk/>
            <pc:sldMk cId="2568125211" sldId="322"/>
            <ac:picMk id="5" creationId="{1F9B8FB8-23FE-4727-AE1A-B0B895F06DF6}"/>
          </ac:picMkLst>
        </pc:picChg>
        <pc:picChg chg="add del mod">
          <ac:chgData name="Василенко Егор" userId="9838c1cf8d9f0334" providerId="LiveId" clId="{653690F4-9756-48E4-94F9-62CFF35380F9}" dt="2024-12-14T20:26:04.599" v="2875" actId="478"/>
          <ac:picMkLst>
            <pc:docMk/>
            <pc:sldMk cId="2568125211" sldId="322"/>
            <ac:picMk id="6" creationId="{5B70409D-C30A-4043-A554-AA0727A5C164}"/>
          </ac:picMkLst>
        </pc:picChg>
      </pc:sldChg>
      <pc:sldChg chg="addSp delSp modSp new del mod">
        <pc:chgData name="Василенко Егор" userId="9838c1cf8d9f0334" providerId="LiveId" clId="{653690F4-9756-48E4-94F9-62CFF35380F9}" dt="2024-12-14T21:17:57.787" v="3377" actId="47"/>
        <pc:sldMkLst>
          <pc:docMk/>
          <pc:sldMk cId="1312739471" sldId="323"/>
        </pc:sldMkLst>
        <pc:picChg chg="add del mod">
          <ac:chgData name="Василенко Егор" userId="9838c1cf8d9f0334" providerId="LiveId" clId="{653690F4-9756-48E4-94F9-62CFF35380F9}" dt="2024-12-14T19:54:43.585" v="2316" actId="478"/>
          <ac:picMkLst>
            <pc:docMk/>
            <pc:sldMk cId="1312739471" sldId="323"/>
            <ac:picMk id="4" creationId="{48D50D9F-FD8E-4414-BB95-6A6D80A6E5D5}"/>
          </ac:picMkLst>
        </pc:picChg>
        <pc:picChg chg="add mod">
          <ac:chgData name="Василенко Егор" userId="9838c1cf8d9f0334" providerId="LiveId" clId="{653690F4-9756-48E4-94F9-62CFF35380F9}" dt="2024-12-14T18:05:52.427" v="1971" actId="14100"/>
          <ac:picMkLst>
            <pc:docMk/>
            <pc:sldMk cId="1312739471" sldId="323"/>
            <ac:picMk id="6" creationId="{4DC0D787-EFFB-4309-92BD-224E75F0B0B1}"/>
          </ac:picMkLst>
        </pc:picChg>
      </pc:sldChg>
      <pc:sldChg chg="addSp delSp modSp add del mod ord">
        <pc:chgData name="Василенко Егор" userId="9838c1cf8d9f0334" providerId="LiveId" clId="{653690F4-9756-48E4-94F9-62CFF35380F9}" dt="2024-12-14T21:15:33.626" v="3264" actId="47"/>
        <pc:sldMkLst>
          <pc:docMk/>
          <pc:sldMk cId="2520478004" sldId="324"/>
        </pc:sldMkLst>
        <pc:picChg chg="del">
          <ac:chgData name="Василенко Егор" userId="9838c1cf8d9f0334" providerId="LiveId" clId="{653690F4-9756-48E4-94F9-62CFF35380F9}" dt="2024-12-14T18:05:10.640" v="1964" actId="478"/>
          <ac:picMkLst>
            <pc:docMk/>
            <pc:sldMk cId="2520478004" sldId="324"/>
            <ac:picMk id="4" creationId="{48D50D9F-FD8E-4414-BB95-6A6D80A6E5D5}"/>
          </ac:picMkLst>
        </pc:picChg>
        <pc:picChg chg="add del mod">
          <ac:chgData name="Василенко Егор" userId="9838c1cf8d9f0334" providerId="LiveId" clId="{653690F4-9756-48E4-94F9-62CFF35380F9}" dt="2024-12-14T20:22:45.736" v="2832" actId="478"/>
          <ac:picMkLst>
            <pc:docMk/>
            <pc:sldMk cId="2520478004" sldId="324"/>
            <ac:picMk id="5" creationId="{12EF08BF-0F79-4FC5-87A8-96FA01C63E2D}"/>
          </ac:picMkLst>
        </pc:picChg>
        <pc:picChg chg="add mod">
          <ac:chgData name="Василенко Егор" userId="9838c1cf8d9f0334" providerId="LiveId" clId="{653690F4-9756-48E4-94F9-62CFF35380F9}" dt="2024-12-14T18:11:03.383" v="2078" actId="1076"/>
          <ac:picMkLst>
            <pc:docMk/>
            <pc:sldMk cId="2520478004" sldId="324"/>
            <ac:picMk id="7" creationId="{57841554-FF47-4675-9063-8BFC2901BB5B}"/>
          </ac:picMkLst>
        </pc:picChg>
      </pc:sldChg>
      <pc:sldChg chg="addSp delSp modSp add mod ord">
        <pc:chgData name="Василенко Егор" userId="9838c1cf8d9f0334" providerId="LiveId" clId="{653690F4-9756-48E4-94F9-62CFF35380F9}" dt="2024-12-14T21:33:29.803" v="3616" actId="1076"/>
        <pc:sldMkLst>
          <pc:docMk/>
          <pc:sldMk cId="966742836" sldId="325"/>
        </pc:sldMkLst>
        <pc:spChg chg="add del mod">
          <ac:chgData name="Василенко Егор" userId="9838c1cf8d9f0334" providerId="LiveId" clId="{653690F4-9756-48E4-94F9-62CFF35380F9}" dt="2024-12-14T21:33:02.537" v="3609" actId="478"/>
          <ac:spMkLst>
            <pc:docMk/>
            <pc:sldMk cId="966742836" sldId="325"/>
            <ac:spMk id="3" creationId="{4FA4C3CD-F918-4397-B015-8901A4BE5863}"/>
          </ac:spMkLst>
        </pc:spChg>
        <pc:spChg chg="del">
          <ac:chgData name="Василенко Егор" userId="9838c1cf8d9f0334" providerId="LiveId" clId="{653690F4-9756-48E4-94F9-62CFF35380F9}" dt="2024-12-14T21:32:57.977" v="3607" actId="478"/>
          <ac:spMkLst>
            <pc:docMk/>
            <pc:sldMk cId="966742836" sldId="325"/>
            <ac:spMk id="1098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21:33:25.678" v="3615" actId="1076"/>
          <ac:spMkLst>
            <pc:docMk/>
            <pc:sldMk cId="966742836" sldId="325"/>
            <ac:spMk id="1099" creationId="{00000000-0000-0000-0000-000000000000}"/>
          </ac:spMkLst>
        </pc:spChg>
        <pc:spChg chg="del">
          <ac:chgData name="Василенко Егор" userId="9838c1cf8d9f0334" providerId="LiveId" clId="{653690F4-9756-48E4-94F9-62CFF35380F9}" dt="2024-12-14T21:32:59.778" v="3608" actId="478"/>
          <ac:spMkLst>
            <pc:docMk/>
            <pc:sldMk cId="966742836" sldId="325"/>
            <ac:spMk id="1100" creationId="{00000000-0000-0000-0000-000000000000}"/>
          </ac:spMkLst>
        </pc:spChg>
        <pc:grpChg chg="mod">
          <ac:chgData name="Василенко Егор" userId="9838c1cf8d9f0334" providerId="LiveId" clId="{653690F4-9756-48E4-94F9-62CFF35380F9}" dt="2024-12-14T21:33:29.803" v="3616" actId="1076"/>
          <ac:grpSpMkLst>
            <pc:docMk/>
            <pc:sldMk cId="966742836" sldId="325"/>
            <ac:grpSpMk id="1102" creationId="{00000000-0000-0000-0000-000000000000}"/>
          </ac:grpSpMkLst>
        </pc:grpChg>
      </pc:sldChg>
      <pc:sldChg chg="addSp delSp modSp add del mod ord">
        <pc:chgData name="Василенко Егор" userId="9838c1cf8d9f0334" providerId="LiveId" clId="{653690F4-9756-48E4-94F9-62CFF35380F9}" dt="2024-12-14T20:27:00.050" v="2905" actId="2696"/>
        <pc:sldMkLst>
          <pc:docMk/>
          <pc:sldMk cId="799240570" sldId="326"/>
        </pc:sldMkLst>
        <pc:picChg chg="add del mod">
          <ac:chgData name="Василенко Егор" userId="9838c1cf8d9f0334" providerId="LiveId" clId="{653690F4-9756-48E4-94F9-62CFF35380F9}" dt="2024-12-14T18:12:46.808" v="2087" actId="478"/>
          <ac:picMkLst>
            <pc:docMk/>
            <pc:sldMk cId="799240570" sldId="326"/>
            <ac:picMk id="4" creationId="{6B3B02F5-B39A-4FA3-B7B8-61D98366DCB5}"/>
          </ac:picMkLst>
        </pc:picChg>
        <pc:picChg chg="del">
          <ac:chgData name="Василенко Егор" userId="9838c1cf8d9f0334" providerId="LiveId" clId="{653690F4-9756-48E4-94F9-62CFF35380F9}" dt="2024-12-14T18:11:17.364" v="2080" actId="478"/>
          <ac:picMkLst>
            <pc:docMk/>
            <pc:sldMk cId="799240570" sldId="326"/>
            <ac:picMk id="5" creationId="{12EF08BF-0F79-4FC5-87A8-96FA01C63E2D}"/>
          </ac:picMkLst>
        </pc:picChg>
        <pc:picChg chg="del">
          <ac:chgData name="Василенко Егор" userId="9838c1cf8d9f0334" providerId="LiveId" clId="{653690F4-9756-48E4-94F9-62CFF35380F9}" dt="2024-12-14T18:11:18.046" v="2081" actId="478"/>
          <ac:picMkLst>
            <pc:docMk/>
            <pc:sldMk cId="799240570" sldId="326"/>
            <ac:picMk id="7" creationId="{57841554-FF47-4675-9063-8BFC2901BB5B}"/>
          </ac:picMkLst>
        </pc:picChg>
        <pc:picChg chg="add del mod">
          <ac:chgData name="Василенко Егор" userId="9838c1cf8d9f0334" providerId="LiveId" clId="{653690F4-9756-48E4-94F9-62CFF35380F9}" dt="2024-12-14T20:26:48.015" v="2902" actId="478"/>
          <ac:picMkLst>
            <pc:docMk/>
            <pc:sldMk cId="799240570" sldId="326"/>
            <ac:picMk id="8" creationId="{B7EE491F-C71C-438F-AB7A-1D5307CD640D}"/>
          </ac:picMkLst>
        </pc:picChg>
        <pc:picChg chg="add mod">
          <ac:chgData name="Василенко Егор" userId="9838c1cf8d9f0334" providerId="LiveId" clId="{653690F4-9756-48E4-94F9-62CFF35380F9}" dt="2024-12-14T18:13:10.079" v="2093" actId="1076"/>
          <ac:picMkLst>
            <pc:docMk/>
            <pc:sldMk cId="799240570" sldId="326"/>
            <ac:picMk id="10" creationId="{ECFE68E2-9B7F-46A0-8087-C280EE41758D}"/>
          </ac:picMkLst>
        </pc:picChg>
        <pc:picChg chg="add mod">
          <ac:chgData name="Василенко Егор" userId="9838c1cf8d9f0334" providerId="LiveId" clId="{653690F4-9756-48E4-94F9-62CFF35380F9}" dt="2024-12-14T18:13:25.382" v="2096" actId="1076"/>
          <ac:picMkLst>
            <pc:docMk/>
            <pc:sldMk cId="799240570" sldId="326"/>
            <ac:picMk id="12" creationId="{6B4F1E96-415E-4499-A478-CB79FB4ADC6B}"/>
          </ac:picMkLst>
        </pc:picChg>
      </pc:sldChg>
      <pc:sldChg chg="addSp delSp modSp new del mod">
        <pc:chgData name="Василенко Егор" userId="9838c1cf8d9f0334" providerId="LiveId" clId="{653690F4-9756-48E4-94F9-62CFF35380F9}" dt="2024-12-14T21:32:22.045" v="3552" actId="47"/>
        <pc:sldMkLst>
          <pc:docMk/>
          <pc:sldMk cId="3657087347" sldId="327"/>
        </pc:sldMkLst>
        <pc:picChg chg="add del mod">
          <ac:chgData name="Василенко Егор" userId="9838c1cf8d9f0334" providerId="LiveId" clId="{653690F4-9756-48E4-94F9-62CFF35380F9}" dt="2024-12-14T21:12:32.544" v="3210" actId="478"/>
          <ac:picMkLst>
            <pc:docMk/>
            <pc:sldMk cId="3657087347" sldId="327"/>
            <ac:picMk id="4" creationId="{BB4CA4FF-65EF-4312-A9E5-089AE1413A41}"/>
          </ac:picMkLst>
        </pc:picChg>
        <pc:picChg chg="add mod">
          <ac:chgData name="Василенко Егор" userId="9838c1cf8d9f0334" providerId="LiveId" clId="{653690F4-9756-48E4-94F9-62CFF35380F9}" dt="2024-12-14T18:16:03.770" v="2119" actId="1076"/>
          <ac:picMkLst>
            <pc:docMk/>
            <pc:sldMk cId="3657087347" sldId="327"/>
            <ac:picMk id="6" creationId="{79BC725D-C550-46B1-B527-5821C9B1C552}"/>
          </ac:picMkLst>
        </pc:picChg>
        <pc:picChg chg="add mod">
          <ac:chgData name="Василенко Егор" userId="9838c1cf8d9f0334" providerId="LiveId" clId="{653690F4-9756-48E4-94F9-62CFF35380F9}" dt="2024-12-14T18:16:04.463" v="2120" actId="1076"/>
          <ac:picMkLst>
            <pc:docMk/>
            <pc:sldMk cId="3657087347" sldId="327"/>
            <ac:picMk id="8" creationId="{CE8E19ED-7144-4F7B-A139-E0BF0A965036}"/>
          </ac:picMkLst>
        </pc:picChg>
      </pc:sldChg>
      <pc:sldChg chg="addSp delSp modSp add del mod">
        <pc:chgData name="Василенко Егор" userId="9838c1cf8d9f0334" providerId="LiveId" clId="{653690F4-9756-48E4-94F9-62CFF35380F9}" dt="2024-12-14T21:32:22.625" v="3553" actId="47"/>
        <pc:sldMkLst>
          <pc:docMk/>
          <pc:sldMk cId="3083264190" sldId="328"/>
        </pc:sldMkLst>
        <pc:picChg chg="del">
          <ac:chgData name="Василенко Егор" userId="9838c1cf8d9f0334" providerId="LiveId" clId="{653690F4-9756-48E4-94F9-62CFF35380F9}" dt="2024-12-14T18:14:09.678" v="2103" actId="478"/>
          <ac:picMkLst>
            <pc:docMk/>
            <pc:sldMk cId="3083264190" sldId="328"/>
            <ac:picMk id="4" creationId="{BB4CA4FF-65EF-4312-A9E5-089AE1413A41}"/>
          </ac:picMkLst>
        </pc:picChg>
        <pc:picChg chg="add mod">
          <ac:chgData name="Василенко Егор" userId="9838c1cf8d9f0334" providerId="LiveId" clId="{653690F4-9756-48E4-94F9-62CFF35380F9}" dt="2024-12-14T18:14:12.833" v="2105" actId="1076"/>
          <ac:picMkLst>
            <pc:docMk/>
            <pc:sldMk cId="3083264190" sldId="328"/>
            <ac:picMk id="5" creationId="{5550B556-1B95-48A2-B429-01024ABFE957}"/>
          </ac:picMkLst>
        </pc:picChg>
        <pc:picChg chg="add mod">
          <ac:chgData name="Василенко Егор" userId="9838c1cf8d9f0334" providerId="LiveId" clId="{653690F4-9756-48E4-94F9-62CFF35380F9}" dt="2024-12-14T18:14:33.006" v="2107" actId="1076"/>
          <ac:picMkLst>
            <pc:docMk/>
            <pc:sldMk cId="3083264190" sldId="328"/>
            <ac:picMk id="7" creationId="{133DE78C-7C23-4217-A872-A2C45957E670}"/>
          </ac:picMkLst>
        </pc:picChg>
      </pc:sldChg>
      <pc:sldChg chg="addSp delSp modSp add del mod">
        <pc:chgData name="Василенко Егор" userId="9838c1cf8d9f0334" providerId="LiveId" clId="{653690F4-9756-48E4-94F9-62CFF35380F9}" dt="2024-12-14T21:32:23.196" v="3554" actId="47"/>
        <pc:sldMkLst>
          <pc:docMk/>
          <pc:sldMk cId="2490758894" sldId="329"/>
        </pc:sldMkLst>
        <pc:picChg chg="add mod">
          <ac:chgData name="Василенко Егор" userId="9838c1cf8d9f0334" providerId="LiveId" clId="{653690F4-9756-48E4-94F9-62CFF35380F9}" dt="2024-12-14T18:15:04.775" v="2112" actId="1076"/>
          <ac:picMkLst>
            <pc:docMk/>
            <pc:sldMk cId="2490758894" sldId="329"/>
            <ac:picMk id="4" creationId="{58011198-6CD1-4213-B9AA-4570D45DD0D0}"/>
          </ac:picMkLst>
        </pc:picChg>
        <pc:picChg chg="del">
          <ac:chgData name="Василенко Егор" userId="9838c1cf8d9f0334" providerId="LiveId" clId="{653690F4-9756-48E4-94F9-62CFF35380F9}" dt="2024-12-14T18:14:38.949" v="2109" actId="478"/>
          <ac:picMkLst>
            <pc:docMk/>
            <pc:sldMk cId="2490758894" sldId="329"/>
            <ac:picMk id="5" creationId="{5550B556-1B95-48A2-B429-01024ABFE957}"/>
          </ac:picMkLst>
        </pc:picChg>
        <pc:picChg chg="del">
          <ac:chgData name="Василенко Егор" userId="9838c1cf8d9f0334" providerId="LiveId" clId="{653690F4-9756-48E4-94F9-62CFF35380F9}" dt="2024-12-14T18:14:39.675" v="2110" actId="478"/>
          <ac:picMkLst>
            <pc:docMk/>
            <pc:sldMk cId="2490758894" sldId="329"/>
            <ac:picMk id="7" creationId="{133DE78C-7C23-4217-A872-A2C45957E670}"/>
          </ac:picMkLst>
        </pc:picChg>
        <pc:picChg chg="add mod">
          <ac:chgData name="Василенко Егор" userId="9838c1cf8d9f0334" providerId="LiveId" clId="{653690F4-9756-48E4-94F9-62CFF35380F9}" dt="2024-12-14T18:15:25.466" v="2114" actId="1076"/>
          <ac:picMkLst>
            <pc:docMk/>
            <pc:sldMk cId="2490758894" sldId="329"/>
            <ac:picMk id="8" creationId="{A66DFEA9-FE96-42CC-83D3-205E7F414D52}"/>
          </ac:picMkLst>
        </pc:picChg>
      </pc:sldChg>
      <pc:sldChg chg="addSp delSp modSp add del mod">
        <pc:chgData name="Василенко Егор" userId="9838c1cf8d9f0334" providerId="LiveId" clId="{653690F4-9756-48E4-94F9-62CFF35380F9}" dt="2024-12-14T21:32:23.948" v="3555" actId="47"/>
        <pc:sldMkLst>
          <pc:docMk/>
          <pc:sldMk cId="2625405055" sldId="330"/>
        </pc:sldMkLst>
        <pc:picChg chg="del">
          <ac:chgData name="Василенко Егор" userId="9838c1cf8d9f0334" providerId="LiveId" clId="{653690F4-9756-48E4-94F9-62CFF35380F9}" dt="2024-12-14T18:16:21.691" v="2122" actId="478"/>
          <ac:picMkLst>
            <pc:docMk/>
            <pc:sldMk cId="2625405055" sldId="330"/>
            <ac:picMk id="4" creationId="{58011198-6CD1-4213-B9AA-4570D45DD0D0}"/>
          </ac:picMkLst>
        </pc:picChg>
        <pc:picChg chg="add mod">
          <ac:chgData name="Василенко Егор" userId="9838c1cf8d9f0334" providerId="LiveId" clId="{653690F4-9756-48E4-94F9-62CFF35380F9}" dt="2024-12-14T18:16:24.727" v="2125" actId="1076"/>
          <ac:picMkLst>
            <pc:docMk/>
            <pc:sldMk cId="2625405055" sldId="330"/>
            <ac:picMk id="5" creationId="{99CFB9D9-FB94-4AE2-A06F-7E7BA4EA05B4}"/>
          </ac:picMkLst>
        </pc:picChg>
        <pc:picChg chg="add mod">
          <ac:chgData name="Василенко Егор" userId="9838c1cf8d9f0334" providerId="LiveId" clId="{653690F4-9756-48E4-94F9-62CFF35380F9}" dt="2024-12-14T18:16:40.280" v="2127" actId="1076"/>
          <ac:picMkLst>
            <pc:docMk/>
            <pc:sldMk cId="2625405055" sldId="330"/>
            <ac:picMk id="7" creationId="{2D57E54B-11E3-403C-878C-2A0345E80971}"/>
          </ac:picMkLst>
        </pc:picChg>
        <pc:picChg chg="del">
          <ac:chgData name="Василенко Егор" userId="9838c1cf8d9f0334" providerId="LiveId" clId="{653690F4-9756-48E4-94F9-62CFF35380F9}" dt="2024-12-14T18:16:22.116" v="2123" actId="478"/>
          <ac:picMkLst>
            <pc:docMk/>
            <pc:sldMk cId="2625405055" sldId="330"/>
            <ac:picMk id="8" creationId="{A66DFEA9-FE96-42CC-83D3-205E7F414D52}"/>
          </ac:picMkLst>
        </pc:picChg>
      </pc:sldChg>
      <pc:sldChg chg="delSp add del mod">
        <pc:chgData name="Василенко Егор" userId="9838c1cf8d9f0334" providerId="LiveId" clId="{653690F4-9756-48E4-94F9-62CFF35380F9}" dt="2024-12-14T21:33:46.932" v="3617" actId="47"/>
        <pc:sldMkLst>
          <pc:docMk/>
          <pc:sldMk cId="402603115" sldId="331"/>
        </pc:sldMkLst>
        <pc:picChg chg="del">
          <ac:chgData name="Василенко Егор" userId="9838c1cf8d9f0334" providerId="LiveId" clId="{653690F4-9756-48E4-94F9-62CFF35380F9}" dt="2024-12-14T18:16:48.758" v="2129" actId="478"/>
          <ac:picMkLst>
            <pc:docMk/>
            <pc:sldMk cId="402603115" sldId="331"/>
            <ac:picMk id="5" creationId="{99CFB9D9-FB94-4AE2-A06F-7E7BA4EA05B4}"/>
          </ac:picMkLst>
        </pc:picChg>
        <pc:picChg chg="del">
          <ac:chgData name="Василенко Егор" userId="9838c1cf8d9f0334" providerId="LiveId" clId="{653690F4-9756-48E4-94F9-62CFF35380F9}" dt="2024-12-14T18:16:49.125" v="2130" actId="478"/>
          <ac:picMkLst>
            <pc:docMk/>
            <pc:sldMk cId="402603115" sldId="331"/>
            <ac:picMk id="7" creationId="{2D57E54B-11E3-403C-878C-2A0345E80971}"/>
          </ac:picMkLst>
        </pc:picChg>
      </pc:sldChg>
      <pc:sldChg chg="addSp delSp modSp add mod">
        <pc:chgData name="Василенко Егор" userId="9838c1cf8d9f0334" providerId="LiveId" clId="{653690F4-9756-48E4-94F9-62CFF35380F9}" dt="2024-12-14T21:14:44.752" v="3252" actId="1440"/>
        <pc:sldMkLst>
          <pc:docMk/>
          <pc:sldMk cId="3563780054" sldId="332"/>
        </pc:sldMkLst>
        <pc:spChg chg="mod">
          <ac:chgData name="Василенко Егор" userId="9838c1cf8d9f0334" providerId="LiveId" clId="{653690F4-9756-48E4-94F9-62CFF35380F9}" dt="2024-12-14T20:16:24.903" v="2744" actId="20577"/>
          <ac:spMkLst>
            <pc:docMk/>
            <pc:sldMk cId="3563780054" sldId="332"/>
            <ac:spMk id="2" creationId="{C793938B-5A91-4074-8071-E28EC1004462}"/>
          </ac:spMkLst>
        </pc:spChg>
        <pc:spChg chg="add mod">
          <ac:chgData name="Василенко Егор" userId="9838c1cf8d9f0334" providerId="LiveId" clId="{653690F4-9756-48E4-94F9-62CFF35380F9}" dt="2024-12-14T20:16:17.482" v="2733"/>
          <ac:spMkLst>
            <pc:docMk/>
            <pc:sldMk cId="3563780054" sldId="332"/>
            <ac:spMk id="6" creationId="{979E51AD-63D9-455E-A225-5206CE60BDD4}"/>
          </ac:spMkLst>
        </pc:spChg>
        <pc:spChg chg="add mod">
          <ac:chgData name="Василенко Егор" userId="9838c1cf8d9f0334" providerId="LiveId" clId="{653690F4-9756-48E4-94F9-62CFF35380F9}" dt="2024-12-14T21:07:38.522" v="3116" actId="14100"/>
          <ac:spMkLst>
            <pc:docMk/>
            <pc:sldMk cId="3563780054" sldId="332"/>
            <ac:spMk id="7" creationId="{D1E34D98-990D-4082-8571-30FFD7D3DC03}"/>
          </ac:spMkLst>
        </pc:spChg>
        <pc:spChg chg="add del">
          <ac:chgData name="Василенко Егор" userId="9838c1cf8d9f0334" providerId="LiveId" clId="{653690F4-9756-48E4-94F9-62CFF35380F9}" dt="2024-12-14T21:07:07.536" v="3105" actId="22"/>
          <ac:spMkLst>
            <pc:docMk/>
            <pc:sldMk cId="3563780054" sldId="332"/>
            <ac:spMk id="10" creationId="{5C8F7AC2-2615-4D10-A31E-F227C98E5903}"/>
          </ac:spMkLst>
        </pc:spChg>
        <pc:spChg chg="add del mod">
          <ac:chgData name="Василенко Егор" userId="9838c1cf8d9f0334" providerId="LiveId" clId="{653690F4-9756-48E4-94F9-62CFF35380F9}" dt="2024-12-14T21:08:56.905" v="3134" actId="478"/>
          <ac:spMkLst>
            <pc:docMk/>
            <pc:sldMk cId="3563780054" sldId="332"/>
            <ac:spMk id="12" creationId="{34DC192F-5543-4164-986A-CE96C9501A9A}"/>
          </ac:spMkLst>
        </pc:spChg>
        <pc:spChg chg="add mod">
          <ac:chgData name="Василенко Егор" userId="9838c1cf8d9f0334" providerId="LiveId" clId="{653690F4-9756-48E4-94F9-62CFF35380F9}" dt="2024-12-14T21:08:01.137" v="3122" actId="1076"/>
          <ac:spMkLst>
            <pc:docMk/>
            <pc:sldMk cId="3563780054" sldId="332"/>
            <ac:spMk id="13" creationId="{6AE47DDE-9839-437E-8B64-87BCD5887428}"/>
          </ac:spMkLst>
        </pc:spChg>
        <pc:spChg chg="add mod">
          <ac:chgData name="Василенко Егор" userId="9838c1cf8d9f0334" providerId="LiveId" clId="{653690F4-9756-48E4-94F9-62CFF35380F9}" dt="2024-12-14T21:08:17.379" v="3127" actId="14100"/>
          <ac:spMkLst>
            <pc:docMk/>
            <pc:sldMk cId="3563780054" sldId="332"/>
            <ac:spMk id="14" creationId="{86F40AD0-C6A9-4CC9-8958-C58C9F57856E}"/>
          </ac:spMkLst>
        </pc:spChg>
        <pc:spChg chg="add mod">
          <ac:chgData name="Василенко Егор" userId="9838c1cf8d9f0334" providerId="LiveId" clId="{653690F4-9756-48E4-94F9-62CFF35380F9}" dt="2024-12-14T21:08:45.727" v="3133" actId="14100"/>
          <ac:spMkLst>
            <pc:docMk/>
            <pc:sldMk cId="3563780054" sldId="332"/>
            <ac:spMk id="15" creationId="{BBF611FA-F0B2-48E5-8F5B-83A212E1D0B2}"/>
          </ac:spMkLst>
        </pc:spChg>
        <pc:picChg chg="add mod">
          <ac:chgData name="Василенко Егор" userId="9838c1cf8d9f0334" providerId="LiveId" clId="{653690F4-9756-48E4-94F9-62CFF35380F9}" dt="2024-12-14T21:14:44.752" v="3252" actId="1440"/>
          <ac:picMkLst>
            <pc:docMk/>
            <pc:sldMk cId="3563780054" sldId="332"/>
            <ac:picMk id="5" creationId="{7BDD040C-C47B-4EEE-A405-EC22263CDAF2}"/>
          </ac:picMkLst>
        </pc:picChg>
        <pc:picChg chg="del">
          <ac:chgData name="Василенко Егор" userId="9838c1cf8d9f0334" providerId="LiveId" clId="{653690F4-9756-48E4-94F9-62CFF35380F9}" dt="2024-12-14T19:54:35.178" v="2314" actId="478"/>
          <ac:picMkLst>
            <pc:docMk/>
            <pc:sldMk cId="3563780054" sldId="332"/>
            <ac:picMk id="9" creationId="{442F0EB8-9B84-4F3F-928E-C7853FD4AA74}"/>
          </ac:picMkLst>
        </pc:picChg>
        <pc:picChg chg="del">
          <ac:chgData name="Василенко Егор" userId="9838c1cf8d9f0334" providerId="LiveId" clId="{653690F4-9756-48E4-94F9-62CFF35380F9}" dt="2024-12-14T19:54:36.606" v="2315" actId="478"/>
          <ac:picMkLst>
            <pc:docMk/>
            <pc:sldMk cId="3563780054" sldId="332"/>
            <ac:picMk id="11" creationId="{48D21BDD-912E-4AE6-85D2-BA6ACB5AFE0A}"/>
          </ac:picMkLst>
        </pc:picChg>
      </pc:sldChg>
      <pc:sldChg chg="addSp delSp modSp add mod ord">
        <pc:chgData name="Василенко Егор" userId="9838c1cf8d9f0334" providerId="LiveId" clId="{653690F4-9756-48E4-94F9-62CFF35380F9}" dt="2024-12-14T21:14:49.546" v="3254" actId="1440"/>
        <pc:sldMkLst>
          <pc:docMk/>
          <pc:sldMk cId="2103215537" sldId="333"/>
        </pc:sldMkLst>
        <pc:spChg chg="add del mod">
          <ac:chgData name="Василенко Егор" userId="9838c1cf8d9f0334" providerId="LiveId" clId="{653690F4-9756-48E4-94F9-62CFF35380F9}" dt="2024-12-14T20:10:34.457" v="2635" actId="1076"/>
          <ac:spMkLst>
            <pc:docMk/>
            <pc:sldMk cId="2103215537" sldId="333"/>
            <ac:spMk id="2" creationId="{C793938B-5A91-4074-8071-E28EC1004462}"/>
          </ac:spMkLst>
        </pc:spChg>
        <pc:spChg chg="add mod">
          <ac:chgData name="Василенко Егор" userId="9838c1cf8d9f0334" providerId="LiveId" clId="{653690F4-9756-48E4-94F9-62CFF35380F9}" dt="2024-12-14T20:11:44.850" v="2642" actId="14100"/>
          <ac:spMkLst>
            <pc:docMk/>
            <pc:sldMk cId="2103215537" sldId="333"/>
            <ac:spMk id="7" creationId="{D6D9E85A-7957-4A75-B86C-9ED598C26260}"/>
          </ac:spMkLst>
        </pc:spChg>
        <pc:spChg chg="add del mod">
          <ac:chgData name="Василенко Егор" userId="9838c1cf8d9f0334" providerId="LiveId" clId="{653690F4-9756-48E4-94F9-62CFF35380F9}" dt="2024-12-14T20:10:05.223" v="2630" actId="478"/>
          <ac:spMkLst>
            <pc:docMk/>
            <pc:sldMk cId="2103215537" sldId="333"/>
            <ac:spMk id="8" creationId="{09FBD190-0282-4D00-A8D3-96179C70DC7A}"/>
          </ac:spMkLst>
        </pc:spChg>
        <pc:spChg chg="add del mod">
          <ac:chgData name="Василенко Егор" userId="9838c1cf8d9f0334" providerId="LiveId" clId="{653690F4-9756-48E4-94F9-62CFF35380F9}" dt="2024-12-14T20:10:04.361" v="2628"/>
          <ac:spMkLst>
            <pc:docMk/>
            <pc:sldMk cId="2103215537" sldId="333"/>
            <ac:spMk id="9" creationId="{7D110C47-3ECA-4CCD-9637-DBB784D097F1}"/>
          </ac:spMkLst>
        </pc:spChg>
        <pc:spChg chg="add mod">
          <ac:chgData name="Василенко Егор" userId="9838c1cf8d9f0334" providerId="LiveId" clId="{653690F4-9756-48E4-94F9-62CFF35380F9}" dt="2024-12-14T20:10:34.457" v="2635" actId="1076"/>
          <ac:spMkLst>
            <pc:docMk/>
            <pc:sldMk cId="2103215537" sldId="333"/>
            <ac:spMk id="10" creationId="{1134B6BE-405E-4D23-93F5-F6CDBF827BC7}"/>
          </ac:spMkLst>
        </pc:spChg>
        <pc:spChg chg="add mod">
          <ac:chgData name="Василенко Егор" userId="9838c1cf8d9f0334" providerId="LiveId" clId="{653690F4-9756-48E4-94F9-62CFF35380F9}" dt="2024-12-14T20:12:40.648" v="2730" actId="20577"/>
          <ac:spMkLst>
            <pc:docMk/>
            <pc:sldMk cId="2103215537" sldId="333"/>
            <ac:spMk id="11" creationId="{795CD832-31FC-4E31-8996-CB5C48B32CB1}"/>
          </ac:spMkLst>
        </pc:spChg>
        <pc:picChg chg="add mod">
          <ac:chgData name="Василенко Егор" userId="9838c1cf8d9f0334" providerId="LiveId" clId="{653690F4-9756-48E4-94F9-62CFF35380F9}" dt="2024-12-14T21:14:48.036" v="3253" actId="1440"/>
          <ac:picMkLst>
            <pc:docMk/>
            <pc:sldMk cId="2103215537" sldId="333"/>
            <ac:picMk id="4" creationId="{317F856D-FE58-4259-B136-F17C39B8FF3B}"/>
          </ac:picMkLst>
        </pc:picChg>
        <pc:picChg chg="del">
          <ac:chgData name="Василенко Егор" userId="9838c1cf8d9f0334" providerId="LiveId" clId="{653690F4-9756-48E4-94F9-62CFF35380F9}" dt="2024-12-14T20:00:55.374" v="2542" actId="478"/>
          <ac:picMkLst>
            <pc:docMk/>
            <pc:sldMk cId="2103215537" sldId="333"/>
            <ac:picMk id="5" creationId="{7BDD040C-C47B-4EEE-A405-EC22263CDAF2}"/>
          </ac:picMkLst>
        </pc:picChg>
        <pc:picChg chg="add mod">
          <ac:chgData name="Василенко Егор" userId="9838c1cf8d9f0334" providerId="LiveId" clId="{653690F4-9756-48E4-94F9-62CFF35380F9}" dt="2024-12-14T21:14:49.546" v="3254" actId="1440"/>
          <ac:picMkLst>
            <pc:docMk/>
            <pc:sldMk cId="2103215537" sldId="333"/>
            <ac:picMk id="6" creationId="{CB6DA386-276C-42EB-94E2-9FF5E7955AF7}"/>
          </ac:picMkLst>
        </pc:picChg>
      </pc:sldChg>
      <pc:sldChg chg="addSp delSp modSp add mod ord">
        <pc:chgData name="Василенко Егор" userId="9838c1cf8d9f0334" providerId="LiveId" clId="{653690F4-9756-48E4-94F9-62CFF35380F9}" dt="2024-12-14T21:14:39.605" v="3251" actId="1440"/>
        <pc:sldMkLst>
          <pc:docMk/>
          <pc:sldMk cId="2498403671" sldId="334"/>
        </pc:sldMkLst>
        <pc:spChg chg="add del mod">
          <ac:chgData name="Василенко Егор" userId="9838c1cf8d9f0334" providerId="LiveId" clId="{653690F4-9756-48E4-94F9-62CFF35380F9}" dt="2024-12-14T20:22:13.476" v="2825" actId="478"/>
          <ac:spMkLst>
            <pc:docMk/>
            <pc:sldMk cId="2498403671" sldId="334"/>
            <ac:spMk id="3" creationId="{616C298D-3A97-4DC8-90B9-6DC1D6BAEDB8}"/>
          </ac:spMkLst>
        </pc:spChg>
        <pc:spChg chg="mod">
          <ac:chgData name="Василенко Егор" userId="9838c1cf8d9f0334" providerId="LiveId" clId="{653690F4-9756-48E4-94F9-62CFF35380F9}" dt="2024-12-14T20:22:08.583" v="2824" actId="404"/>
          <ac:spMkLst>
            <pc:docMk/>
            <pc:sldMk cId="2498403671" sldId="334"/>
            <ac:spMk id="546" creationId="{00000000-0000-0000-0000-000000000000}"/>
          </ac:spMkLst>
        </pc:spChg>
        <pc:spChg chg="del">
          <ac:chgData name="Василенко Егор" userId="9838c1cf8d9f0334" providerId="LiveId" clId="{653690F4-9756-48E4-94F9-62CFF35380F9}" dt="2024-12-14T20:21:47.889" v="2789" actId="478"/>
          <ac:spMkLst>
            <pc:docMk/>
            <pc:sldMk cId="2498403671" sldId="334"/>
            <ac:spMk id="547" creationId="{00000000-0000-0000-0000-000000000000}"/>
          </ac:spMkLst>
        </pc:spChg>
        <pc:picChg chg="del">
          <ac:chgData name="Василенко Егор" userId="9838c1cf8d9f0334" providerId="LiveId" clId="{653690F4-9756-48E4-94F9-62CFF35380F9}" dt="2024-12-14T20:21:46.842" v="2788" actId="478"/>
          <ac:picMkLst>
            <pc:docMk/>
            <pc:sldMk cId="2498403671" sldId="334"/>
            <ac:picMk id="5" creationId="{04C6CF9A-6BEE-4BC8-8404-0EF808986D12}"/>
          </ac:picMkLst>
        </pc:picChg>
        <pc:picChg chg="add mod">
          <ac:chgData name="Василенко Егор" userId="9838c1cf8d9f0334" providerId="LiveId" clId="{653690F4-9756-48E4-94F9-62CFF35380F9}" dt="2024-12-14T21:14:39.605" v="3251" actId="1440"/>
          <ac:picMkLst>
            <pc:docMk/>
            <pc:sldMk cId="2498403671" sldId="334"/>
            <ac:picMk id="8" creationId="{DF7E94B4-ED93-47A4-9CAB-ABFC52CB4323}"/>
          </ac:picMkLst>
        </pc:picChg>
      </pc:sldChg>
      <pc:sldChg chg="addSp delSp modSp add mod">
        <pc:chgData name="Василенко Егор" userId="9838c1cf8d9f0334" providerId="LiveId" clId="{653690F4-9756-48E4-94F9-62CFF35380F9}" dt="2024-12-14T21:14:37.654" v="3250" actId="1440"/>
        <pc:sldMkLst>
          <pc:docMk/>
          <pc:sldMk cId="1124629487" sldId="335"/>
        </pc:sldMkLst>
        <pc:spChg chg="add mod">
          <ac:chgData name="Василенко Егор" userId="9838c1cf8d9f0334" providerId="LiveId" clId="{653690F4-9756-48E4-94F9-62CFF35380F9}" dt="2024-12-14T21:11:13.806" v="3185" actId="1076"/>
          <ac:spMkLst>
            <pc:docMk/>
            <pc:sldMk cId="1124629487" sldId="335"/>
            <ac:spMk id="6" creationId="{FD23B47B-2E54-4121-B17A-38CFBBC263BE}"/>
          </ac:spMkLst>
        </pc:spChg>
        <pc:spChg chg="mod">
          <ac:chgData name="Василенко Егор" userId="9838c1cf8d9f0334" providerId="LiveId" clId="{653690F4-9756-48E4-94F9-62CFF35380F9}" dt="2024-12-14T20:24:48.762" v="2860" actId="20577"/>
          <ac:spMkLst>
            <pc:docMk/>
            <pc:sldMk cId="1124629487" sldId="335"/>
            <ac:spMk id="546" creationId="{00000000-0000-0000-0000-000000000000}"/>
          </ac:spMkLst>
        </pc:spChg>
        <pc:picChg chg="add mod">
          <ac:chgData name="Василенко Егор" userId="9838c1cf8d9f0334" providerId="LiveId" clId="{653690F4-9756-48E4-94F9-62CFF35380F9}" dt="2024-12-14T21:14:37.654" v="3250" actId="1440"/>
          <ac:picMkLst>
            <pc:docMk/>
            <pc:sldMk cId="1124629487" sldId="335"/>
            <ac:picMk id="5" creationId="{E44D0FC9-93D0-43BE-9DD6-66BF263E51D8}"/>
          </ac:picMkLst>
        </pc:picChg>
        <pc:picChg chg="del">
          <ac:chgData name="Василенко Егор" userId="9838c1cf8d9f0334" providerId="LiveId" clId="{653690F4-9756-48E4-94F9-62CFF35380F9}" dt="2024-12-14T20:24:51.986" v="2861" actId="478"/>
          <ac:picMkLst>
            <pc:docMk/>
            <pc:sldMk cId="1124629487" sldId="335"/>
            <ac:picMk id="8" creationId="{DF7E94B4-ED93-47A4-9CAB-ABFC52CB4323}"/>
          </ac:picMkLst>
        </pc:picChg>
      </pc:sldChg>
      <pc:sldChg chg="addSp delSp modSp add mod">
        <pc:chgData name="Василенко Егор" userId="9838c1cf8d9f0334" providerId="LiveId" clId="{653690F4-9756-48E4-94F9-62CFF35380F9}" dt="2024-12-14T21:14:35.652" v="3249" actId="1440"/>
        <pc:sldMkLst>
          <pc:docMk/>
          <pc:sldMk cId="220112667" sldId="336"/>
        </pc:sldMkLst>
        <pc:spChg chg="add mod">
          <ac:chgData name="Василенко Егор" userId="9838c1cf8d9f0334" providerId="LiveId" clId="{653690F4-9756-48E4-94F9-62CFF35380F9}" dt="2024-12-14T20:32:00.718" v="3080" actId="1076"/>
          <ac:spMkLst>
            <pc:docMk/>
            <pc:sldMk cId="220112667" sldId="336"/>
            <ac:spMk id="13" creationId="{9BD6307A-F73E-4357-8A6E-4C0784A1E20C}"/>
          </ac:spMkLst>
        </pc:spChg>
        <pc:spChg chg="mod">
          <ac:chgData name="Василенко Егор" userId="9838c1cf8d9f0334" providerId="LiveId" clId="{653690F4-9756-48E4-94F9-62CFF35380F9}" dt="2024-12-14T20:26:38.137" v="2899" actId="20577"/>
          <ac:spMkLst>
            <pc:docMk/>
            <pc:sldMk cId="220112667" sldId="336"/>
            <ac:spMk id="546" creationId="{00000000-0000-0000-0000-000000000000}"/>
          </ac:spMkLst>
        </pc:spChg>
        <pc:picChg chg="del">
          <ac:chgData name="Василенко Егор" userId="9838c1cf8d9f0334" providerId="LiveId" clId="{653690F4-9756-48E4-94F9-62CFF35380F9}" dt="2024-12-14T20:26:42.813" v="2900" actId="478"/>
          <ac:picMkLst>
            <pc:docMk/>
            <pc:sldMk cId="220112667" sldId="336"/>
            <ac:picMk id="5" creationId="{E44D0FC9-93D0-43BE-9DD6-66BF263E51D8}"/>
          </ac:picMkLst>
        </pc:picChg>
        <pc:picChg chg="add mod">
          <ac:chgData name="Василенко Егор" userId="9838c1cf8d9f0334" providerId="LiveId" clId="{653690F4-9756-48E4-94F9-62CFF35380F9}" dt="2024-12-14T21:14:34.605" v="3248" actId="1440"/>
          <ac:picMkLst>
            <pc:docMk/>
            <pc:sldMk cId="220112667" sldId="336"/>
            <ac:picMk id="6" creationId="{90E10FC2-93D3-4C94-9645-D91EC54AE465}"/>
          </ac:picMkLst>
        </pc:picChg>
        <pc:picChg chg="add mod">
          <ac:chgData name="Василенко Егор" userId="9838c1cf8d9f0334" providerId="LiveId" clId="{653690F4-9756-48E4-94F9-62CFF35380F9}" dt="2024-12-14T21:14:35.652" v="3249" actId="1440"/>
          <ac:picMkLst>
            <pc:docMk/>
            <pc:sldMk cId="220112667" sldId="336"/>
            <ac:picMk id="7" creationId="{286DB685-B296-43CD-BDB9-E9B9E5557753}"/>
          </ac:picMkLst>
        </pc:picChg>
        <pc:picChg chg="add del mod">
          <ac:chgData name="Василенко Егор" userId="9838c1cf8d9f0334" providerId="LiveId" clId="{653690F4-9756-48E4-94F9-62CFF35380F9}" dt="2024-12-14T20:28:07.340" v="2918" actId="478"/>
          <ac:picMkLst>
            <pc:docMk/>
            <pc:sldMk cId="220112667" sldId="336"/>
            <ac:picMk id="8" creationId="{B390D2F1-BB1A-4838-917A-BD101BBA290E}"/>
          </ac:picMkLst>
        </pc:picChg>
        <pc:picChg chg="add del mod">
          <ac:chgData name="Василенко Егор" userId="9838c1cf8d9f0334" providerId="LiveId" clId="{653690F4-9756-48E4-94F9-62CFF35380F9}" dt="2024-12-14T20:28:12.491" v="2921" actId="478"/>
          <ac:picMkLst>
            <pc:docMk/>
            <pc:sldMk cId="220112667" sldId="336"/>
            <ac:picMk id="9" creationId="{279E23A7-5AB5-43D7-ABB1-CCD4E60891B6}"/>
          </ac:picMkLst>
        </pc:picChg>
        <pc:picChg chg="add del mod">
          <ac:chgData name="Василенко Егор" userId="9838c1cf8d9f0334" providerId="LiveId" clId="{653690F4-9756-48E4-94F9-62CFF35380F9}" dt="2024-12-14T20:28:12.491" v="2921" actId="478"/>
          <ac:picMkLst>
            <pc:docMk/>
            <pc:sldMk cId="220112667" sldId="336"/>
            <ac:picMk id="10" creationId="{D3BDC815-F6BE-4AD3-A9C4-8BC66DA07ABF}"/>
          </ac:picMkLst>
        </pc:picChg>
        <pc:picChg chg="add del mod">
          <ac:chgData name="Василенко Егор" userId="9838c1cf8d9f0334" providerId="LiveId" clId="{653690F4-9756-48E4-94F9-62CFF35380F9}" dt="2024-12-14T20:28:17.471" v="2925" actId="478"/>
          <ac:picMkLst>
            <pc:docMk/>
            <pc:sldMk cId="220112667" sldId="336"/>
            <ac:picMk id="11" creationId="{FE8A4A19-229E-4303-8A30-BE04A4486DFD}"/>
          </ac:picMkLst>
        </pc:picChg>
        <pc:picChg chg="add del mod">
          <ac:chgData name="Василенко Егор" userId="9838c1cf8d9f0334" providerId="LiveId" clId="{653690F4-9756-48E4-94F9-62CFF35380F9}" dt="2024-12-14T20:28:17.471" v="2925" actId="478"/>
          <ac:picMkLst>
            <pc:docMk/>
            <pc:sldMk cId="220112667" sldId="336"/>
            <ac:picMk id="12" creationId="{C41E835C-4B48-4534-A7CA-0B3B989C5536}"/>
          </ac:picMkLst>
        </pc:picChg>
      </pc:sldChg>
      <pc:sldChg chg="addSp delSp modSp add mod">
        <pc:chgData name="Василенко Егор" userId="9838c1cf8d9f0334" providerId="LiveId" clId="{653690F4-9756-48E4-94F9-62CFF35380F9}" dt="2024-12-14T21:15:14.319" v="3259" actId="1076"/>
        <pc:sldMkLst>
          <pc:docMk/>
          <pc:sldMk cId="1467619071" sldId="337"/>
        </pc:sldMkLst>
        <pc:spChg chg="mod">
          <ac:chgData name="Василенко Егор" userId="9838c1cf8d9f0334" providerId="LiveId" clId="{653690F4-9756-48E4-94F9-62CFF35380F9}" dt="2024-12-14T21:15:14.319" v="3259" actId="1076"/>
          <ac:spMkLst>
            <pc:docMk/>
            <pc:sldMk cId="1467619071" sldId="337"/>
            <ac:spMk id="13" creationId="{9BD6307A-F73E-4357-8A6E-4C0784A1E20C}"/>
          </ac:spMkLst>
        </pc:spChg>
        <pc:spChg chg="mod">
          <ac:chgData name="Василенко Егор" userId="9838c1cf8d9f0334" providerId="LiveId" clId="{653690F4-9756-48E4-94F9-62CFF35380F9}" dt="2024-12-14T21:13:07.212" v="3230" actId="20577"/>
          <ac:spMkLst>
            <pc:docMk/>
            <pc:sldMk cId="1467619071" sldId="337"/>
            <ac:spMk id="546" creationId="{00000000-0000-0000-0000-000000000000}"/>
          </ac:spMkLst>
        </pc:spChg>
        <pc:picChg chg="del">
          <ac:chgData name="Василенко Егор" userId="9838c1cf8d9f0334" providerId="LiveId" clId="{653690F4-9756-48E4-94F9-62CFF35380F9}" dt="2024-12-14T20:32:06.881" v="3082" actId="478"/>
          <ac:picMkLst>
            <pc:docMk/>
            <pc:sldMk cId="1467619071" sldId="337"/>
            <ac:picMk id="6" creationId="{90E10FC2-93D3-4C94-9645-D91EC54AE465}"/>
          </ac:picMkLst>
        </pc:picChg>
        <pc:picChg chg="del">
          <ac:chgData name="Василенко Егор" userId="9838c1cf8d9f0334" providerId="LiveId" clId="{653690F4-9756-48E4-94F9-62CFF35380F9}" dt="2024-12-14T20:32:07.547" v="3083" actId="478"/>
          <ac:picMkLst>
            <pc:docMk/>
            <pc:sldMk cId="1467619071" sldId="337"/>
            <ac:picMk id="7" creationId="{286DB685-B296-43CD-BDB9-E9B9E5557753}"/>
          </ac:picMkLst>
        </pc:picChg>
        <pc:picChg chg="add mod">
          <ac:chgData name="Василенко Егор" userId="9838c1cf8d9f0334" providerId="LiveId" clId="{653690F4-9756-48E4-94F9-62CFF35380F9}" dt="2024-12-14T21:15:08.406" v="3258" actId="1076"/>
          <ac:picMkLst>
            <pc:docMk/>
            <pc:sldMk cId="1467619071" sldId="337"/>
            <ac:picMk id="8" creationId="{F2437D5A-DFB4-43DE-A4A8-147E2C148C11}"/>
          </ac:picMkLst>
        </pc:picChg>
        <pc:picChg chg="add del mod">
          <ac:chgData name="Василенко Егор" userId="9838c1cf8d9f0334" providerId="LiveId" clId="{653690F4-9756-48E4-94F9-62CFF35380F9}" dt="2024-12-14T21:12:13.291" v="3206"/>
          <ac:picMkLst>
            <pc:docMk/>
            <pc:sldMk cId="1467619071" sldId="337"/>
            <ac:picMk id="9" creationId="{C6E9F113-AF71-40A9-8C9F-5F0FA233485F}"/>
          </ac:picMkLst>
        </pc:picChg>
        <pc:picChg chg="add del mod">
          <ac:chgData name="Василенко Егор" userId="9838c1cf8d9f0334" providerId="LiveId" clId="{653690F4-9756-48E4-94F9-62CFF35380F9}" dt="2024-12-14T21:14:21.165" v="3242"/>
          <ac:picMkLst>
            <pc:docMk/>
            <pc:sldMk cId="1467619071" sldId="337"/>
            <ac:picMk id="10" creationId="{3A0E8436-47AF-4311-89B8-F2895518781D}"/>
          </ac:picMkLst>
        </pc:picChg>
      </pc:sldChg>
      <pc:sldChg chg="addSp delSp modSp add mod">
        <pc:chgData name="Василенко Егор" userId="9838c1cf8d9f0334" providerId="LiveId" clId="{653690F4-9756-48E4-94F9-62CFF35380F9}" dt="2024-12-14T21:17:50.892" v="3376" actId="20577"/>
        <pc:sldMkLst>
          <pc:docMk/>
          <pc:sldMk cId="2440337068" sldId="338"/>
        </pc:sldMkLst>
        <pc:spChg chg="add del mod">
          <ac:chgData name="Василенко Егор" userId="9838c1cf8d9f0334" providerId="LiveId" clId="{653690F4-9756-48E4-94F9-62CFF35380F9}" dt="2024-12-14T21:17:19.455" v="3326" actId="478"/>
          <ac:spMkLst>
            <pc:docMk/>
            <pc:sldMk cId="2440337068" sldId="338"/>
            <ac:spMk id="9" creationId="{C606DEB0-1990-4D91-B947-A94707FC2F23}"/>
          </ac:spMkLst>
        </pc:spChg>
        <pc:spChg chg="add mod">
          <ac:chgData name="Василенко Егор" userId="9838c1cf8d9f0334" providerId="LiveId" clId="{653690F4-9756-48E4-94F9-62CFF35380F9}" dt="2024-12-14T21:17:50.892" v="3376" actId="20577"/>
          <ac:spMkLst>
            <pc:docMk/>
            <pc:sldMk cId="2440337068" sldId="338"/>
            <ac:spMk id="10" creationId="{7C560C07-A487-4CDF-AB75-D6AA61601EFD}"/>
          </ac:spMkLst>
        </pc:spChg>
        <pc:spChg chg="mod">
          <ac:chgData name="Василенко Егор" userId="9838c1cf8d9f0334" providerId="LiveId" clId="{653690F4-9756-48E4-94F9-62CFF35380F9}" dt="2024-12-14T21:17:05.005" v="3322" actId="1076"/>
          <ac:spMkLst>
            <pc:docMk/>
            <pc:sldMk cId="2440337068" sldId="338"/>
            <ac:spMk id="13" creationId="{9BD6307A-F73E-4357-8A6E-4C0784A1E20C}"/>
          </ac:spMkLst>
        </pc:spChg>
        <pc:picChg chg="add mod">
          <ac:chgData name="Василенко Егор" userId="9838c1cf8d9f0334" providerId="LiveId" clId="{653690F4-9756-48E4-94F9-62CFF35380F9}" dt="2024-12-14T21:15:51.203" v="3271" actId="14100"/>
          <ac:picMkLst>
            <pc:docMk/>
            <pc:sldMk cId="2440337068" sldId="338"/>
            <ac:picMk id="6" creationId="{51DC6B1C-124C-4292-A33C-A1A51BF7841B}"/>
          </ac:picMkLst>
        </pc:picChg>
        <pc:picChg chg="del">
          <ac:chgData name="Василенко Егор" userId="9838c1cf8d9f0334" providerId="LiveId" clId="{653690F4-9756-48E4-94F9-62CFF35380F9}" dt="2024-12-14T21:15:25.422" v="3261" actId="478"/>
          <ac:picMkLst>
            <pc:docMk/>
            <pc:sldMk cId="2440337068" sldId="338"/>
            <ac:picMk id="8" creationId="{F2437D5A-DFB4-43DE-A4A8-147E2C148C11}"/>
          </ac:picMkLst>
        </pc:picChg>
      </pc:sldChg>
      <pc:sldChg chg="addSp delSp modSp add mod ord">
        <pc:chgData name="Василенко Егор" userId="9838c1cf8d9f0334" providerId="LiveId" clId="{653690F4-9756-48E4-94F9-62CFF35380F9}" dt="2024-12-14T21:25:12.325" v="3468" actId="14100"/>
        <pc:sldMkLst>
          <pc:docMk/>
          <pc:sldMk cId="2501726482" sldId="339"/>
        </pc:sldMkLst>
        <pc:spChg chg="add del mod">
          <ac:chgData name="Василенко Егор" userId="9838c1cf8d9f0334" providerId="LiveId" clId="{653690F4-9756-48E4-94F9-62CFF35380F9}" dt="2024-12-14T21:21:45.222" v="3423" actId="478"/>
          <ac:spMkLst>
            <pc:docMk/>
            <pc:sldMk cId="2501726482" sldId="339"/>
            <ac:spMk id="9" creationId="{C752A845-DE97-4869-91FF-4B0909218816}"/>
          </ac:spMkLst>
        </pc:spChg>
        <pc:spChg chg="mod">
          <ac:chgData name="Василенко Егор" userId="9838c1cf8d9f0334" providerId="LiveId" clId="{653690F4-9756-48E4-94F9-62CFF35380F9}" dt="2024-12-14T21:24:49.231" v="3465" actId="1076"/>
          <ac:spMkLst>
            <pc:docMk/>
            <pc:sldMk cId="2501726482" sldId="339"/>
            <ac:spMk id="10" creationId="{7C560C07-A487-4CDF-AB75-D6AA61601EFD}"/>
          </ac:spMkLst>
        </pc:spChg>
        <pc:spChg chg="add mod">
          <ac:chgData name="Василенко Егор" userId="9838c1cf8d9f0334" providerId="LiveId" clId="{653690F4-9756-48E4-94F9-62CFF35380F9}" dt="2024-12-14T21:25:12.325" v="3468" actId="14100"/>
          <ac:spMkLst>
            <pc:docMk/>
            <pc:sldMk cId="2501726482" sldId="339"/>
            <ac:spMk id="11" creationId="{56B4F144-2EB9-426A-9EF0-D5E1BF929C58}"/>
          </ac:spMkLst>
        </pc:spChg>
        <pc:spChg chg="mod">
          <ac:chgData name="Василенко Егор" userId="9838c1cf8d9f0334" providerId="LiveId" clId="{653690F4-9756-48E4-94F9-62CFF35380F9}" dt="2024-12-14T21:22:30.807" v="3432" actId="14100"/>
          <ac:spMkLst>
            <pc:docMk/>
            <pc:sldMk cId="2501726482" sldId="339"/>
            <ac:spMk id="13" creationId="{9BD6307A-F73E-4357-8A6E-4C0784A1E20C}"/>
          </ac:spMkLst>
        </pc:spChg>
        <pc:spChg chg="mod">
          <ac:chgData name="Василенко Егор" userId="9838c1cf8d9f0334" providerId="LiveId" clId="{653690F4-9756-48E4-94F9-62CFF35380F9}" dt="2024-12-14T21:20:17.040" v="3408" actId="14100"/>
          <ac:spMkLst>
            <pc:docMk/>
            <pc:sldMk cId="2501726482" sldId="339"/>
            <ac:spMk id="545" creationId="{00000000-0000-0000-0000-000000000000}"/>
          </ac:spMkLst>
        </pc:spChg>
        <pc:spChg chg="mod">
          <ac:chgData name="Василенко Егор" userId="9838c1cf8d9f0334" providerId="LiveId" clId="{653690F4-9756-48E4-94F9-62CFF35380F9}" dt="2024-12-14T21:21:01.947" v="3418" actId="255"/>
          <ac:spMkLst>
            <pc:docMk/>
            <pc:sldMk cId="2501726482" sldId="339"/>
            <ac:spMk id="546" creationId="{00000000-0000-0000-0000-000000000000}"/>
          </ac:spMkLst>
        </pc:spChg>
        <pc:picChg chg="del">
          <ac:chgData name="Василенко Егор" userId="9838c1cf8d9f0334" providerId="LiveId" clId="{653690F4-9756-48E4-94F9-62CFF35380F9}" dt="2024-12-14T21:18:45.956" v="3383" actId="478"/>
          <ac:picMkLst>
            <pc:docMk/>
            <pc:sldMk cId="2501726482" sldId="339"/>
            <ac:picMk id="6" creationId="{51DC6B1C-124C-4292-A33C-A1A51BF7841B}"/>
          </ac:picMkLst>
        </pc:picChg>
        <pc:picChg chg="add mod">
          <ac:chgData name="Василенко Егор" userId="9838c1cf8d9f0334" providerId="LiveId" clId="{653690F4-9756-48E4-94F9-62CFF35380F9}" dt="2024-12-14T21:25:00.227" v="3467" actId="14100"/>
          <ac:picMkLst>
            <pc:docMk/>
            <pc:sldMk cId="2501726482" sldId="339"/>
            <ac:picMk id="7" creationId="{4EF312F4-F694-4035-8F6B-C3DE3FE2E6C9}"/>
          </ac:picMkLst>
        </pc:picChg>
      </pc:sldChg>
      <pc:sldChg chg="addSp delSp modSp add mod">
        <pc:chgData name="Василенко Егор" userId="9838c1cf8d9f0334" providerId="LiveId" clId="{653690F4-9756-48E4-94F9-62CFF35380F9}" dt="2024-12-14T21:32:04.299" v="3551" actId="1076"/>
        <pc:sldMkLst>
          <pc:docMk/>
          <pc:sldMk cId="2096732773" sldId="340"/>
        </pc:sldMkLst>
        <pc:spChg chg="add mod">
          <ac:chgData name="Василенко Егор" userId="9838c1cf8d9f0334" providerId="LiveId" clId="{653690F4-9756-48E4-94F9-62CFF35380F9}" dt="2024-12-14T21:30:39.532" v="3543" actId="1076"/>
          <ac:spMkLst>
            <pc:docMk/>
            <pc:sldMk cId="2096732773" sldId="340"/>
            <ac:spMk id="8" creationId="{F6D6357F-A0B7-40C9-BE5E-16A19FEF3DC8}"/>
          </ac:spMkLst>
        </pc:spChg>
        <pc:spChg chg="add mod">
          <ac:chgData name="Василенко Егор" userId="9838c1cf8d9f0334" providerId="LiveId" clId="{653690F4-9756-48E4-94F9-62CFF35380F9}" dt="2024-12-14T21:31:59.495" v="3550" actId="1076"/>
          <ac:spMkLst>
            <pc:docMk/>
            <pc:sldMk cId="2096732773" sldId="340"/>
            <ac:spMk id="9" creationId="{05578A08-1C0E-4051-8B56-5722B518564B}"/>
          </ac:spMkLst>
        </pc:spChg>
        <pc:spChg chg="del">
          <ac:chgData name="Василенко Егор" userId="9838c1cf8d9f0334" providerId="LiveId" clId="{653690F4-9756-48E4-94F9-62CFF35380F9}" dt="2024-12-14T21:25:22.575" v="3472" actId="478"/>
          <ac:spMkLst>
            <pc:docMk/>
            <pc:sldMk cId="2096732773" sldId="340"/>
            <ac:spMk id="10" creationId="{7C560C07-A487-4CDF-AB75-D6AA61601EFD}"/>
          </ac:spMkLst>
        </pc:spChg>
        <pc:spChg chg="mod">
          <ac:chgData name="Василенко Егор" userId="9838c1cf8d9f0334" providerId="LiveId" clId="{653690F4-9756-48E4-94F9-62CFF35380F9}" dt="2024-12-14T21:30:39.532" v="3543" actId="1076"/>
          <ac:spMkLst>
            <pc:docMk/>
            <pc:sldMk cId="2096732773" sldId="340"/>
            <ac:spMk id="11" creationId="{56B4F144-2EB9-426A-9EF0-D5E1BF929C58}"/>
          </ac:spMkLst>
        </pc:spChg>
        <pc:spChg chg="add mod">
          <ac:chgData name="Василенко Егор" userId="9838c1cf8d9f0334" providerId="LiveId" clId="{653690F4-9756-48E4-94F9-62CFF35380F9}" dt="2024-12-14T21:32:04.299" v="3551" actId="1076"/>
          <ac:spMkLst>
            <pc:docMk/>
            <pc:sldMk cId="2096732773" sldId="340"/>
            <ac:spMk id="12" creationId="{1577D886-3A73-4880-8BA3-8EB4D6A9748D}"/>
          </ac:spMkLst>
        </pc:spChg>
        <pc:spChg chg="del">
          <ac:chgData name="Василенко Егор" userId="9838c1cf8d9f0334" providerId="LiveId" clId="{653690F4-9756-48E4-94F9-62CFF35380F9}" dt="2024-12-14T21:25:22.013" v="3471" actId="478"/>
          <ac:spMkLst>
            <pc:docMk/>
            <pc:sldMk cId="2096732773" sldId="340"/>
            <ac:spMk id="13" creationId="{9BD6307A-F73E-4357-8A6E-4C0784A1E20C}"/>
          </ac:spMkLst>
        </pc:spChg>
        <pc:spChg chg="add mod">
          <ac:chgData name="Василенко Егор" userId="9838c1cf8d9f0334" providerId="LiveId" clId="{653690F4-9756-48E4-94F9-62CFF35380F9}" dt="2024-12-14T21:31:24.708" v="3545" actId="17032"/>
          <ac:spMkLst>
            <pc:docMk/>
            <pc:sldMk cId="2096732773" sldId="340"/>
            <ac:spMk id="14" creationId="{ECD0016A-1899-4EA9-A3D5-7FF598D8EFB5}"/>
          </ac:spMkLst>
        </pc:spChg>
        <pc:spChg chg="mod">
          <ac:chgData name="Василенко Егор" userId="9838c1cf8d9f0334" providerId="LiveId" clId="{653690F4-9756-48E4-94F9-62CFF35380F9}" dt="2024-12-14T21:25:36.083" v="3475" actId="20577"/>
          <ac:spMkLst>
            <pc:docMk/>
            <pc:sldMk cId="2096732773" sldId="340"/>
            <ac:spMk id="546" creationId="{00000000-0000-0000-0000-000000000000}"/>
          </ac:spMkLst>
        </pc:spChg>
        <pc:picChg chg="del">
          <ac:chgData name="Василенко Егор" userId="9838c1cf8d9f0334" providerId="LiveId" clId="{653690F4-9756-48E4-94F9-62CFF35380F9}" dt="2024-12-14T21:25:20.440" v="3470" actId="478"/>
          <ac:picMkLst>
            <pc:docMk/>
            <pc:sldMk cId="2096732773" sldId="340"/>
            <ac:picMk id="7" creationId="{4EF312F4-F694-4035-8F6B-C3DE3FE2E6C9}"/>
          </ac:picMkLst>
        </pc:picChg>
      </pc:sldChg>
      <pc:sldMasterChg chg="addSldLayout delSldLayout">
        <pc:chgData name="Василенко Егор" userId="9838c1cf8d9f0334" providerId="LiveId" clId="{653690F4-9756-48E4-94F9-62CFF35380F9}" dt="2024-12-14T21:40:03.399" v="3737" actId="47"/>
        <pc:sldMasterMkLst>
          <pc:docMk/>
          <pc:sldMasterMk cId="0" sldId="2147483682"/>
        </pc:sldMasterMkLst>
        <pc:sldLayoutChg chg="del">
          <pc:chgData name="Василенко Егор" userId="9838c1cf8d9f0334" providerId="LiveId" clId="{653690F4-9756-48E4-94F9-62CFF35380F9}" dt="2024-12-14T21:33:53.701" v="3621" actId="47"/>
          <pc:sldLayoutMkLst>
            <pc:docMk/>
            <pc:sldMasterMk cId="0" sldId="2147483682"/>
            <pc:sldLayoutMk cId="0" sldId="2147483651"/>
          </pc:sldLayoutMkLst>
        </pc:sldLayoutChg>
        <pc:sldLayoutChg chg="del">
          <pc:chgData name="Василенко Егор" userId="9838c1cf8d9f0334" providerId="LiveId" clId="{653690F4-9756-48E4-94F9-62CFF35380F9}" dt="2024-12-14T21:34:15.974" v="3635" actId="47"/>
          <pc:sldLayoutMkLst>
            <pc:docMk/>
            <pc:sldMasterMk cId="0" sldId="2147483682"/>
            <pc:sldLayoutMk cId="0" sldId="2147483653"/>
          </pc:sldLayoutMkLst>
        </pc:sldLayoutChg>
        <pc:sldLayoutChg chg="del">
          <pc:chgData name="Василенко Егор" userId="9838c1cf8d9f0334" providerId="LiveId" clId="{653690F4-9756-48E4-94F9-62CFF35380F9}" dt="2024-12-14T21:33:48.001" v="3618" actId="47"/>
          <pc:sldLayoutMkLst>
            <pc:docMk/>
            <pc:sldMasterMk cId="0" sldId="2147483682"/>
            <pc:sldLayoutMk cId="0" sldId="2147483655"/>
          </pc:sldLayoutMkLst>
        </pc:sldLayoutChg>
        <pc:sldLayoutChg chg="del">
          <pc:chgData name="Василенко Егор" userId="9838c1cf8d9f0334" providerId="LiveId" clId="{653690F4-9756-48E4-94F9-62CFF35380F9}" dt="2024-12-14T16:54:22.232" v="1837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Василенко Егор" userId="9838c1cf8d9f0334" providerId="LiveId" clId="{653690F4-9756-48E4-94F9-62CFF35380F9}" dt="2024-12-14T21:33:58.512" v="3625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Василенко Егор" userId="9838c1cf8d9f0334" providerId="LiveId" clId="{653690F4-9756-48E4-94F9-62CFF35380F9}" dt="2024-12-14T21:33:50.210" v="3619" actId="47"/>
          <pc:sldLayoutMkLst>
            <pc:docMk/>
            <pc:sldMasterMk cId="0" sldId="2147483682"/>
            <pc:sldLayoutMk cId="0" sldId="2147483660"/>
          </pc:sldLayoutMkLst>
        </pc:sldLayoutChg>
        <pc:sldLayoutChg chg="add del">
          <pc:chgData name="Василенко Егор" userId="9838c1cf8d9f0334" providerId="LiveId" clId="{653690F4-9756-48E4-94F9-62CFF35380F9}" dt="2024-12-14T21:34:51.820" v="3653" actId="47"/>
          <pc:sldLayoutMkLst>
            <pc:docMk/>
            <pc:sldMasterMk cId="0" sldId="2147483682"/>
            <pc:sldLayoutMk cId="0" sldId="2147483662"/>
          </pc:sldLayoutMkLst>
        </pc:sldLayoutChg>
        <pc:sldLayoutChg chg="del">
          <pc:chgData name="Василенко Егор" userId="9838c1cf8d9f0334" providerId="LiveId" clId="{653690F4-9756-48E4-94F9-62CFF35380F9}" dt="2024-12-14T16:54:23.751" v="1838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Василенко Егор" userId="9838c1cf8d9f0334" providerId="LiveId" clId="{653690F4-9756-48E4-94F9-62CFF35380F9}" dt="2024-12-14T16:53:53.803" v="1832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Василенко Егор" userId="9838c1cf8d9f0334" providerId="LiveId" clId="{653690F4-9756-48E4-94F9-62CFF35380F9}" dt="2024-12-14T16:53:50.297" v="1831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Василенко Егор" userId="9838c1cf8d9f0334" providerId="LiveId" clId="{653690F4-9756-48E4-94F9-62CFF35380F9}" dt="2024-12-14T17:16:22.073" v="1927" actId="47"/>
          <pc:sldLayoutMkLst>
            <pc:docMk/>
            <pc:sldMasterMk cId="0" sldId="2147483682"/>
            <pc:sldLayoutMk cId="0" sldId="2147483667"/>
          </pc:sldLayoutMkLst>
        </pc:sldLayoutChg>
        <pc:sldLayoutChg chg="del">
          <pc:chgData name="Василенко Егор" userId="9838c1cf8d9f0334" providerId="LiveId" clId="{653690F4-9756-48E4-94F9-62CFF35380F9}" dt="2024-12-14T16:53:55.357" v="1833" actId="47"/>
          <pc:sldLayoutMkLst>
            <pc:docMk/>
            <pc:sldMasterMk cId="0" sldId="2147483682"/>
            <pc:sldLayoutMk cId="0" sldId="2147483668"/>
          </pc:sldLayoutMkLst>
        </pc:sldLayoutChg>
        <pc:sldLayoutChg chg="del">
          <pc:chgData name="Василенко Егор" userId="9838c1cf8d9f0334" providerId="LiveId" clId="{653690F4-9756-48E4-94F9-62CFF35380F9}" dt="2024-12-14T21:33:54.829" v="3622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Василенко Егор" userId="9838c1cf8d9f0334" providerId="LiveId" clId="{653690F4-9756-48E4-94F9-62CFF35380F9}" dt="2024-12-14T21:33:55.607" v="3623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Василенко Егор" userId="9838c1cf8d9f0334" providerId="LiveId" clId="{653690F4-9756-48E4-94F9-62CFF35380F9}" dt="2024-12-14T21:34:14.411" v="3633" actId="47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Василенко Егор" userId="9838c1cf8d9f0334" providerId="LiveId" clId="{653690F4-9756-48E4-94F9-62CFF35380F9}" dt="2024-12-14T21:33:56.284" v="3624" actId="47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Василенко Егор" userId="9838c1cf8d9f0334" providerId="LiveId" clId="{653690F4-9756-48E4-94F9-62CFF35380F9}" dt="2024-12-14T21:34:12.057" v="3632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Василенко Егор" userId="9838c1cf8d9f0334" providerId="LiveId" clId="{653690F4-9756-48E4-94F9-62CFF35380F9}" dt="2024-12-14T21:33:59.538" v="3626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Василенко Егор" userId="9838c1cf8d9f0334" providerId="LiveId" clId="{653690F4-9756-48E4-94F9-62CFF35380F9}" dt="2024-12-14T21:40:03.399" v="3737" actId="47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Василенко Егор" userId="9838c1cf8d9f0334" providerId="LiveId" clId="{653690F4-9756-48E4-94F9-62CFF35380F9}" dt="2024-12-14T17:02:14.311" v="1847" actId="47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del delSldLayout">
        <pc:chgData name="Василенко Егор" userId="9838c1cf8d9f0334" providerId="LiveId" clId="{653690F4-9756-48E4-94F9-62CFF35380F9}" dt="2024-12-14T17:16:19.639" v="1926" actId="47"/>
        <pc:sldMasterMkLst>
          <pc:docMk/>
          <pc:sldMasterMk cId="0" sldId="2147483683"/>
        </pc:sldMasterMkLst>
        <pc:sldLayoutChg chg="del">
          <pc:chgData name="Василенко Егор" userId="9838c1cf8d9f0334" providerId="LiveId" clId="{653690F4-9756-48E4-94F9-62CFF35380F9}" dt="2024-12-14T17:16:19.253" v="1925" actId="47"/>
          <pc:sldLayoutMkLst>
            <pc:docMk/>
            <pc:sldMasterMk cId="0" sldId="2147483683"/>
            <pc:sldLayoutMk cId="0" sldId="2147483680"/>
          </pc:sldLayoutMkLst>
        </pc:sldLayoutChg>
        <pc:sldLayoutChg chg="del">
          <pc:chgData name="Василенко Егор" userId="9838c1cf8d9f0334" providerId="LiveId" clId="{653690F4-9756-48E4-94F9-62CFF35380F9}" dt="2024-12-14T17:16:19.639" v="1926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24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563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165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f0c19b9df6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f0c19b9df6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5639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687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f0c19b9df6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f0c19b9df6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91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f0c19b9df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f0c19b9df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960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f0c19b9df6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f0c19b9df6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87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0c19b9d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0c19b9d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f0c19b9df6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f0c19b9df6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76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391ca3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391ca3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25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45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19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b4b3bfebb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b4b3bfebb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1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000" b="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16" name="Google Shape;16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538902" y="4644303"/>
            <a:ext cx="425313" cy="425313"/>
            <a:chOff x="3589550" y="-1003725"/>
            <a:chExt cx="586800" cy="586800"/>
          </a:xfrm>
        </p:grpSpPr>
        <p:sp>
          <p:nvSpPr>
            <p:cNvPr id="24" name="Google Shape;24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44350" y="4909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>
            <a:spLocks noGrp="1"/>
          </p:cNvSpPr>
          <p:nvPr>
            <p:ph type="title"/>
          </p:nvPr>
        </p:nvSpPr>
        <p:spPr>
          <a:xfrm>
            <a:off x="2612400" y="1291748"/>
            <a:ext cx="3919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latin typeface="Saira"/>
                <a:ea typeface="Saira"/>
                <a:cs typeface="Saira"/>
                <a:sym typeface="Sai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8"/>
          <p:cNvSpPr txBox="1">
            <a:spLocks noGrp="1"/>
          </p:cNvSpPr>
          <p:nvPr>
            <p:ph type="title" idx="2" hasCustomPrompt="1"/>
          </p:nvPr>
        </p:nvSpPr>
        <p:spPr>
          <a:xfrm>
            <a:off x="2244450" y="549639"/>
            <a:ext cx="4655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28" name="Google Shape;428;p28"/>
          <p:cNvSpPr txBox="1">
            <a:spLocks noGrp="1"/>
          </p:cNvSpPr>
          <p:nvPr>
            <p:ph type="subTitle" idx="1"/>
          </p:nvPr>
        </p:nvSpPr>
        <p:spPr>
          <a:xfrm>
            <a:off x="1561500" y="4228161"/>
            <a:ext cx="60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29" name="Google Shape;429;p28"/>
          <p:cNvSpPr txBox="1">
            <a:spLocks noGrp="1"/>
          </p:cNvSpPr>
          <p:nvPr>
            <p:ph type="title" idx="3" hasCustomPrompt="1"/>
          </p:nvPr>
        </p:nvSpPr>
        <p:spPr>
          <a:xfrm>
            <a:off x="2479350" y="3490261"/>
            <a:ext cx="4185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430" name="Google Shape;430;p28"/>
          <p:cNvSpPr txBox="1">
            <a:spLocks noGrp="1"/>
          </p:cNvSpPr>
          <p:nvPr>
            <p:ph type="subTitle" idx="4"/>
          </p:nvPr>
        </p:nvSpPr>
        <p:spPr>
          <a:xfrm>
            <a:off x="2435700" y="2759950"/>
            <a:ext cx="427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title" idx="5" hasCustomPrompt="1"/>
          </p:nvPr>
        </p:nvSpPr>
        <p:spPr>
          <a:xfrm>
            <a:off x="2519100" y="2019950"/>
            <a:ext cx="410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432" name="Google Shape;432;p28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8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/>
          <p:nvPr/>
        </p:nvSpPr>
        <p:spPr>
          <a:xfrm rot="2700000">
            <a:off x="856075" y="4513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8"/>
          <p:cNvSpPr/>
          <p:nvPr/>
        </p:nvSpPr>
        <p:spPr>
          <a:xfrm rot="2700000">
            <a:off x="-10159" y="36250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8"/>
          <p:cNvSpPr/>
          <p:nvPr/>
        </p:nvSpPr>
        <p:spPr>
          <a:xfrm rot="2700000">
            <a:off x="321279" y="37356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8"/>
          <p:cNvSpPr/>
          <p:nvPr/>
        </p:nvSpPr>
        <p:spPr>
          <a:xfrm>
            <a:off x="432300" y="43696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8"/>
          <p:cNvSpPr/>
          <p:nvPr/>
        </p:nvSpPr>
        <p:spPr>
          <a:xfrm rot="2700000">
            <a:off x="8006275" y="-6891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8"/>
          <p:cNvSpPr/>
          <p:nvPr/>
        </p:nvSpPr>
        <p:spPr>
          <a:xfrm rot="2700000">
            <a:off x="8337039" y="7936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8"/>
          <p:cNvSpPr/>
          <p:nvPr/>
        </p:nvSpPr>
        <p:spPr>
          <a:xfrm rot="2700000">
            <a:off x="8370049" y="-360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2"/>
          <p:cNvGrpSpPr/>
          <p:nvPr/>
        </p:nvGrpSpPr>
        <p:grpSpPr>
          <a:xfrm>
            <a:off x="7595977" y="4018328"/>
            <a:ext cx="425313" cy="425313"/>
            <a:chOff x="3589550" y="-1003725"/>
            <a:chExt cx="586800" cy="586800"/>
          </a:xfrm>
        </p:grpSpPr>
        <p:sp>
          <p:nvSpPr>
            <p:cNvPr id="495" name="Google Shape;495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3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503" name="Google Shape;503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7417175" y="3431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3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3"/>
          <p:cNvSpPr/>
          <p:nvPr/>
        </p:nvSpPr>
        <p:spPr>
          <a:xfrm rot="2700000">
            <a:off x="622675" y="40985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2700000">
            <a:off x="-3041" y="41075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253625" y="3558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rot="2700000">
            <a:off x="7426641" y="-198347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rot="2700000">
            <a:off x="1464629" y="47391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3"/>
          <p:cNvGrpSpPr/>
          <p:nvPr/>
        </p:nvGrpSpPr>
        <p:grpSpPr>
          <a:xfrm>
            <a:off x="7758350" y="152400"/>
            <a:ext cx="586800" cy="586800"/>
            <a:chOff x="3589550" y="-1003725"/>
            <a:chExt cx="586800" cy="586800"/>
          </a:xfrm>
        </p:grpSpPr>
        <p:sp>
          <p:nvSpPr>
            <p:cNvPr id="520" name="Google Shape;520;p3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3"/>
          <p:cNvSpPr/>
          <p:nvPr/>
        </p:nvSpPr>
        <p:spPr>
          <a:xfrm rot="2700000">
            <a:off x="2399925" y="-74351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rot="2700000">
            <a:off x="3088039" y="3618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rot="2700000">
            <a:off x="3121049" y="-46775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603700" y="391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l="63306" t="3911" b="7396"/>
          <a:stretch/>
        </p:blipFill>
        <p:spPr>
          <a:xfrm rot="-5400000" flipH="1">
            <a:off x="1752774" y="-1742524"/>
            <a:ext cx="1243401" cy="47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l="63306" t="36922" b="8497"/>
          <a:stretch/>
        </p:blipFill>
        <p:spPr>
          <a:xfrm rot="5400000" flipH="1">
            <a:off x="6801774" y="2800975"/>
            <a:ext cx="1402650" cy="32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 rot="2700000">
            <a:off x="30477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427404" y="11086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2700000">
            <a:off x="758842" y="12192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2700000">
            <a:off x="7750250" y="214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2700000">
            <a:off x="8438364" y="112683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2700000">
            <a:off x="8471374" y="29719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479075" y="20929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2700000">
            <a:off x="913089" y="47871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609375" y="4457775"/>
            <a:ext cx="586800" cy="586800"/>
            <a:chOff x="3589550" y="-1003725"/>
            <a:chExt cx="586800" cy="586800"/>
          </a:xfrm>
        </p:grpSpPr>
        <p:sp>
          <p:nvSpPr>
            <p:cNvPr id="45" name="Google Shape;45;p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713250" y="1203400"/>
            <a:ext cx="7717500" cy="3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50" name="Google Shape;50;p4"/>
          <p:cNvPicPr preferRelativeResize="0"/>
          <p:nvPr/>
        </p:nvPicPr>
        <p:blipFill rotWithShape="1">
          <a:blip r:embed="rId2">
            <a:alphaModFix/>
          </a:blip>
          <a:srcRect l="72343" b="30167"/>
          <a:stretch/>
        </p:blipFill>
        <p:spPr>
          <a:xfrm flipH="1">
            <a:off x="8206825" y="1420525"/>
            <a:ext cx="937175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/>
          <p:nvPr/>
        </p:nvSpPr>
        <p:spPr>
          <a:xfrm rot="2700000">
            <a:off x="9054400" y="462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rot="2700000">
            <a:off x="8522764" y="44723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rot="2700000">
            <a:off x="8555774" y="-38240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 rot="2700000">
            <a:off x="6406189" y="47472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 rot="2700000">
            <a:off x="6757316" y="4166316"/>
            <a:ext cx="110309" cy="208907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69200" y="44332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212250" y="246100"/>
            <a:ext cx="586800" cy="586800"/>
            <a:chOff x="3589550" y="-1003725"/>
            <a:chExt cx="586800" cy="586800"/>
          </a:xfrm>
        </p:grpSpPr>
        <p:sp>
          <p:nvSpPr>
            <p:cNvPr id="58" name="Google Shape;58;p4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6"/>
          <p:cNvPicPr preferRelativeResize="0"/>
          <p:nvPr/>
        </p:nvPicPr>
        <p:blipFill rotWithShape="1">
          <a:blip r:embed="rId2">
            <a:alphaModFix/>
          </a:blip>
          <a:srcRect l="63306" b="72837"/>
          <a:stretch/>
        </p:blipFill>
        <p:spPr>
          <a:xfrm rot="5400000" flipH="1">
            <a:off x="91175" y="3797724"/>
            <a:ext cx="1243401" cy="144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6"/>
          <p:cNvPicPr preferRelativeResize="0"/>
          <p:nvPr/>
        </p:nvPicPr>
        <p:blipFill rotWithShape="1">
          <a:blip r:embed="rId2">
            <a:alphaModFix/>
          </a:blip>
          <a:srcRect l="63306" b="61788"/>
          <a:stretch/>
        </p:blipFill>
        <p:spPr>
          <a:xfrm rot="-5400000" flipH="1">
            <a:off x="7293824" y="-447724"/>
            <a:ext cx="1402650" cy="22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/>
          <p:nvPr/>
        </p:nvSpPr>
        <p:spPr>
          <a:xfrm rot="2700000">
            <a:off x="7666900" y="44536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/>
          <p:nvPr/>
        </p:nvSpPr>
        <p:spPr>
          <a:xfrm rot="2700000">
            <a:off x="8626289" y="35941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8487925" y="43696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rot="2700000">
            <a:off x="151741" y="14502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2700000">
            <a:off x="124604" y="199520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2700000">
            <a:off x="-212275" y="-297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"/>
          <p:cNvSpPr/>
          <p:nvPr/>
        </p:nvSpPr>
        <p:spPr>
          <a:xfrm rot="2700000">
            <a:off x="508849" y="24596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8506975" y="2827975"/>
            <a:ext cx="586800" cy="586800"/>
            <a:chOff x="3589550" y="-1003725"/>
            <a:chExt cx="586800" cy="586800"/>
          </a:xfrm>
        </p:grpSpPr>
        <p:sp>
          <p:nvSpPr>
            <p:cNvPr id="87" name="Google Shape;87;p6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1427550" y="1924050"/>
            <a:ext cx="6288900" cy="15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06" name="Google Shape;106;p8"/>
          <p:cNvPicPr preferRelativeResize="0"/>
          <p:nvPr/>
        </p:nvPicPr>
        <p:blipFill rotWithShape="1">
          <a:blip r:embed="rId2">
            <a:alphaModFix/>
          </a:blip>
          <a:srcRect l="63306" b="8265"/>
          <a:stretch/>
        </p:blipFill>
        <p:spPr>
          <a:xfrm rot="-5400000" flipH="1">
            <a:off x="1823654" y="-1812457"/>
            <a:ext cx="1243401" cy="489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8"/>
          <p:cNvPicPr preferRelativeResize="0"/>
          <p:nvPr/>
        </p:nvPicPr>
        <p:blipFill rotWithShape="1">
          <a:blip r:embed="rId2">
            <a:alphaModFix/>
          </a:blip>
          <a:srcRect l="68965" t="6145" b="8617"/>
          <a:stretch/>
        </p:blipFill>
        <p:spPr>
          <a:xfrm rot="5400000" flipH="1">
            <a:off x="5999175" y="1998600"/>
            <a:ext cx="1186350" cy="5126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8"/>
          <p:cNvSpPr/>
          <p:nvPr/>
        </p:nvSpPr>
        <p:spPr>
          <a:xfrm rot="2700000">
            <a:off x="8342602" y="1009577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"/>
          <p:cNvSpPr/>
          <p:nvPr/>
        </p:nvSpPr>
        <p:spPr>
          <a:xfrm rot="2700000">
            <a:off x="8375612" y="179928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8"/>
          <p:cNvSpPr/>
          <p:nvPr/>
        </p:nvSpPr>
        <p:spPr>
          <a:xfrm rot="2700000">
            <a:off x="8188013" y="174457"/>
            <a:ext cx="120915" cy="38268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"/>
          <p:cNvSpPr/>
          <p:nvPr/>
        </p:nvSpPr>
        <p:spPr>
          <a:xfrm rot="2700000">
            <a:off x="7701950" y="-6544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8"/>
          <p:cNvGrpSpPr/>
          <p:nvPr/>
        </p:nvGrpSpPr>
        <p:grpSpPr>
          <a:xfrm>
            <a:off x="512525" y="4229950"/>
            <a:ext cx="586800" cy="586800"/>
            <a:chOff x="3589550" y="-1003725"/>
            <a:chExt cx="586800" cy="586800"/>
          </a:xfrm>
        </p:grpSpPr>
        <p:sp>
          <p:nvSpPr>
            <p:cNvPr id="113" name="Google Shape;113;p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/>
          <p:nvPr/>
        </p:nvSpPr>
        <p:spPr>
          <a:xfrm rot="2700000">
            <a:off x="2064252" y="4602752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 rot="2700000">
            <a:off x="2097262" y="3773103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 rot="2700000">
            <a:off x="427404" y="79107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8"/>
          <p:cNvSpPr/>
          <p:nvPr/>
        </p:nvSpPr>
        <p:spPr>
          <a:xfrm rot="2700000">
            <a:off x="758842" y="9016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253625" y="192405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423531" y="1867350"/>
            <a:ext cx="299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2"/>
          </p:nvPr>
        </p:nvSpPr>
        <p:spPr>
          <a:xfrm>
            <a:off x="1423531" y="2235246"/>
            <a:ext cx="29091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3"/>
          </p:nvPr>
        </p:nvSpPr>
        <p:spPr>
          <a:xfrm>
            <a:off x="1423531" y="3350114"/>
            <a:ext cx="29991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4"/>
          </p:nvPr>
        </p:nvSpPr>
        <p:spPr>
          <a:xfrm>
            <a:off x="1423531" y="3714550"/>
            <a:ext cx="2909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hasCustomPrompt="1"/>
          </p:nvPr>
        </p:nvSpPr>
        <p:spPr>
          <a:xfrm>
            <a:off x="749156" y="1978599"/>
            <a:ext cx="581100" cy="58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747056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5438062" y="1867350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8"/>
          </p:nvPr>
        </p:nvSpPr>
        <p:spPr>
          <a:xfrm>
            <a:off x="5438063" y="2235246"/>
            <a:ext cx="2905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5444494" y="3350100"/>
            <a:ext cx="2998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5444501" y="3714552"/>
            <a:ext cx="2905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2">
            <a:alphaModFix/>
          </a:blip>
          <a:srcRect l="75267" b="21972"/>
          <a:stretch/>
        </p:blipFill>
        <p:spPr>
          <a:xfrm flipH="1">
            <a:off x="8504325" y="1227325"/>
            <a:ext cx="789050" cy="39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2">
            <a:alphaModFix/>
          </a:blip>
          <a:srcRect l="82436" b="10857"/>
          <a:stretch/>
        </p:blipFill>
        <p:spPr>
          <a:xfrm rot="10800000" flipH="1">
            <a:off x="125" y="620574"/>
            <a:ext cx="560324" cy="44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/>
          <p:nvPr/>
        </p:nvSpPr>
        <p:spPr>
          <a:xfrm rot="2700000">
            <a:off x="3857962" y="45141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7775652" y="4447853"/>
            <a:ext cx="425313" cy="425313"/>
            <a:chOff x="3589550" y="-1003725"/>
            <a:chExt cx="586800" cy="586800"/>
          </a:xfrm>
        </p:grpSpPr>
        <p:sp>
          <p:nvSpPr>
            <p:cNvPr id="186" name="Google Shape;186;p1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 rot="2700000">
            <a:off x="4402697" y="45231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2700000">
            <a:off x="866325" y="-7605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2700000">
            <a:off x="940791" y="458230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2700000">
            <a:off x="1272229" y="469288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2700000">
            <a:off x="5223514" y="46922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2872202" y="1880669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1"/>
          </p:nvPr>
        </p:nvSpPr>
        <p:spPr>
          <a:xfrm>
            <a:off x="2929090" y="2833531"/>
            <a:ext cx="42087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 idx="2" hasCustomPrompt="1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2">
            <a:alphaModFix/>
          </a:blip>
          <a:srcRect l="66983" t="1670" b="6544"/>
          <a:stretch/>
        </p:blipFill>
        <p:spPr>
          <a:xfrm rot="5400000" flipH="1">
            <a:off x="2134537" y="1763850"/>
            <a:ext cx="1262100" cy="5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2">
            <a:alphaModFix/>
          </a:blip>
          <a:srcRect l="63306" t="149" b="328"/>
          <a:stretch/>
        </p:blipFill>
        <p:spPr>
          <a:xfrm rot="-5400000" flipH="1">
            <a:off x="5869400" y="-2031200"/>
            <a:ext cx="1243401" cy="5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 rot="2700000">
            <a:off x="8592914" y="47536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2700000">
            <a:off x="8625924" y="392396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494000" y="34092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rot="2700000">
            <a:off x="7468250" y="44541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 rot="2700000">
            <a:off x="427404" y="24672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 rot="2700000">
            <a:off x="758842" y="35730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 rot="2700000">
            <a:off x="-154150" y="108891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 rot="2700000">
            <a:off x="7571716" y="-281522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 rot="2700000">
            <a:off x="7979354" y="-399544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2700000">
            <a:off x="7021000" y="4513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252800" y="4420250"/>
            <a:ext cx="586800" cy="586800"/>
            <a:chOff x="3589550" y="-1003725"/>
            <a:chExt cx="586800" cy="586800"/>
          </a:xfrm>
        </p:grpSpPr>
        <p:sp>
          <p:nvSpPr>
            <p:cNvPr id="255" name="Google Shape;255;p1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8"/>
          <p:cNvSpPr/>
          <p:nvPr/>
        </p:nvSpPr>
        <p:spPr>
          <a:xfrm rot="2700000">
            <a:off x="652375" y="411188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2700000">
            <a:off x="1722139" y="47920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700000">
            <a:off x="1373499" y="438764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 rot="2700000">
            <a:off x="2428939" y="45793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9000">
              <a:schemeClr val="dk2"/>
            </a:gs>
            <a:gs pos="81000">
              <a:schemeClr val="accen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Alternates ExtraBold"/>
              <a:buNone/>
              <a:defRPr sz="28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8" r:id="rId6"/>
    <p:sldLayoutId id="2147483659" r:id="rId7"/>
    <p:sldLayoutId id="2147483661" r:id="rId8"/>
    <p:sldLayoutId id="2147483664" r:id="rId9"/>
    <p:sldLayoutId id="2147483674" r:id="rId10"/>
    <p:sldLayoutId id="2147483678" r:id="rId11"/>
    <p:sldLayoutId id="214748367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/>
          <p:nvPr/>
        </p:nvSpPr>
        <p:spPr>
          <a:xfrm>
            <a:off x="2383650" y="3167139"/>
            <a:ext cx="43767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FFB1D9"/>
                </a:solidFill>
              </a:rPr>
              <a:t>Анализ рынка недвижимости</a:t>
            </a:r>
            <a:br>
              <a:rPr lang="ru-RU" sz="4000" dirty="0">
                <a:solidFill>
                  <a:srgbClr val="FFB1D9"/>
                </a:solidFill>
              </a:rPr>
            </a:br>
            <a:r>
              <a:rPr lang="ru-RU" sz="4000" dirty="0"/>
              <a:t>за конкретный период</a:t>
            </a:r>
            <a:endParaRPr sz="4000" dirty="0">
              <a:solidFill>
                <a:schemeClr val="accent3"/>
              </a:solidFill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Работу выполнил Василенко Егор, Э-2209</a:t>
            </a: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От региона месторасположения</a:t>
            </a:r>
            <a:endParaRPr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7E94B4-ED93-47A4-9CAB-ABFC52CB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20" y="1202561"/>
            <a:ext cx="7190510" cy="3544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40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От площади недвижимости</a:t>
            </a:r>
            <a:endParaRPr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4D0FC9-93D0-43BE-9DD6-66BF263E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400" y="1510986"/>
            <a:ext cx="5472052" cy="3243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547;p38">
            <a:extLst>
              <a:ext uri="{FF2B5EF4-FFF2-40B4-BE49-F238E27FC236}">
                <a16:creationId xmlns:a16="http://schemas.microsoft.com/office/drawing/2014/main" id="{FD23B47B-2E54-4121-B17A-38CFBBC263BE}"/>
              </a:ext>
            </a:extLst>
          </p:cNvPr>
          <p:cNvSpPr txBox="1">
            <a:spLocks/>
          </p:cNvSpPr>
          <p:nvPr/>
        </p:nvSpPr>
        <p:spPr>
          <a:xfrm>
            <a:off x="3111998" y="1112864"/>
            <a:ext cx="2738855" cy="310758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Чем выше площадь, тем больше цена</a:t>
            </a:r>
          </a:p>
        </p:txBody>
      </p:sp>
    </p:spTree>
    <p:extLst>
      <p:ext uri="{BB962C8B-B14F-4D97-AF65-F5344CB8AC3E}">
        <p14:creationId xmlns:p14="http://schemas.microsoft.com/office/powerpoint/2010/main" val="11246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От типа недвижимости</a:t>
            </a:r>
            <a:endParaRPr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E10FC2-93D3-4C94-9645-D91EC54AE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84" y="1242290"/>
            <a:ext cx="3397588" cy="2466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6DB685-B296-43CD-BDB9-E9B9E555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47" y="1242291"/>
            <a:ext cx="3407582" cy="2466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547;p38">
            <a:extLst>
              <a:ext uri="{FF2B5EF4-FFF2-40B4-BE49-F238E27FC236}">
                <a16:creationId xmlns:a16="http://schemas.microsoft.com/office/drawing/2014/main" id="{9BD6307A-F73E-4357-8A6E-4C0784A1E20C}"/>
              </a:ext>
            </a:extLst>
          </p:cNvPr>
          <p:cNvSpPr txBox="1">
            <a:spLocks/>
          </p:cNvSpPr>
          <p:nvPr/>
        </p:nvSpPr>
        <p:spPr>
          <a:xfrm>
            <a:off x="960084" y="3901209"/>
            <a:ext cx="6977945" cy="496500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Цена объекта недвижимости в новостройках выше, нежели во вторичном жилье, что в принципе ожидаемо.</a:t>
            </a:r>
          </a:p>
        </p:txBody>
      </p:sp>
    </p:spTree>
    <p:extLst>
      <p:ext uri="{BB962C8B-B14F-4D97-AF65-F5344CB8AC3E}">
        <p14:creationId xmlns:p14="http://schemas.microsoft.com/office/powerpoint/2010/main" val="22011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От этажности </a:t>
            </a:r>
            <a:r>
              <a:rPr lang="en-US" sz="2000" dirty="0"/>
              <a:t>| </a:t>
            </a:r>
            <a:r>
              <a:rPr lang="ru-RU" sz="2000" dirty="0"/>
              <a:t>Матрица </a:t>
            </a:r>
            <a:r>
              <a:rPr lang="en-US" sz="2000" dirty="0"/>
              <a:t>r</a:t>
            </a:r>
            <a:endParaRPr sz="2000" dirty="0"/>
          </a:p>
        </p:txBody>
      </p:sp>
      <p:sp>
        <p:nvSpPr>
          <p:cNvPr id="13" name="Google Shape;547;p38">
            <a:extLst>
              <a:ext uri="{FF2B5EF4-FFF2-40B4-BE49-F238E27FC236}">
                <a16:creationId xmlns:a16="http://schemas.microsoft.com/office/drawing/2014/main" id="{9BD6307A-F73E-4357-8A6E-4C0784A1E20C}"/>
              </a:ext>
            </a:extLst>
          </p:cNvPr>
          <p:cNvSpPr txBox="1">
            <a:spLocks/>
          </p:cNvSpPr>
          <p:nvPr/>
        </p:nvSpPr>
        <p:spPr>
          <a:xfrm>
            <a:off x="1083001" y="3897361"/>
            <a:ext cx="6977945" cy="496500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Цена объекта недвижимости в новостройках выше, нежели во вторичном жилье, что в принципе ожидаемо.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437D5A-DFB4-43DE-A4A8-147E2C148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871" y="1246139"/>
            <a:ext cx="4854207" cy="2414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7619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От этажности </a:t>
            </a:r>
            <a:r>
              <a:rPr lang="en-US" sz="2000" dirty="0"/>
              <a:t>| </a:t>
            </a:r>
            <a:r>
              <a:rPr lang="ru-RU" sz="2000" dirty="0"/>
              <a:t>Матрица </a:t>
            </a:r>
            <a:r>
              <a:rPr lang="en-US" sz="2000" dirty="0"/>
              <a:t>r</a:t>
            </a:r>
            <a:endParaRPr sz="2000" dirty="0"/>
          </a:p>
        </p:txBody>
      </p:sp>
      <p:sp>
        <p:nvSpPr>
          <p:cNvPr id="13" name="Google Shape;547;p38">
            <a:extLst>
              <a:ext uri="{FF2B5EF4-FFF2-40B4-BE49-F238E27FC236}">
                <a16:creationId xmlns:a16="http://schemas.microsoft.com/office/drawing/2014/main" id="{9BD6307A-F73E-4357-8A6E-4C0784A1E20C}"/>
              </a:ext>
            </a:extLst>
          </p:cNvPr>
          <p:cNvSpPr txBox="1">
            <a:spLocks/>
          </p:cNvSpPr>
          <p:nvPr/>
        </p:nvSpPr>
        <p:spPr>
          <a:xfrm>
            <a:off x="5306292" y="1215185"/>
            <a:ext cx="2636982" cy="932270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Подтверждает, что цена объекта недвижимости увеличивается с увеличением площади.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DC6B1C-124C-4292-A33C-A1A51BF7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99" y="1215185"/>
            <a:ext cx="3906997" cy="3458416"/>
          </a:xfrm>
          <a:prstGeom prst="rect">
            <a:avLst/>
          </a:prstGeom>
        </p:spPr>
      </p:pic>
      <p:sp>
        <p:nvSpPr>
          <p:cNvPr id="10" name="Google Shape;547;p38">
            <a:extLst>
              <a:ext uri="{FF2B5EF4-FFF2-40B4-BE49-F238E27FC236}">
                <a16:creationId xmlns:a16="http://schemas.microsoft.com/office/drawing/2014/main" id="{7C560C07-A487-4CDF-AB75-D6AA61601EFD}"/>
              </a:ext>
            </a:extLst>
          </p:cNvPr>
          <p:cNvSpPr txBox="1">
            <a:spLocks/>
          </p:cNvSpPr>
          <p:nvPr/>
        </p:nvSpPr>
        <p:spPr>
          <a:xfrm>
            <a:off x="5306292" y="2337140"/>
            <a:ext cx="2636982" cy="932270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Позволяет сделать вывод, что этаж объекта  недвижимости влияет на цену за квадратный метр незначительно.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244033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3"/>
          <p:cNvSpPr/>
          <p:nvPr/>
        </p:nvSpPr>
        <p:spPr>
          <a:xfrm>
            <a:off x="1673398" y="2057550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63"/>
          <p:cNvSpPr/>
          <p:nvPr/>
        </p:nvSpPr>
        <p:spPr>
          <a:xfrm>
            <a:off x="2872202" y="2766331"/>
            <a:ext cx="42603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 txBox="1">
            <a:spLocks noGrp="1"/>
          </p:cNvSpPr>
          <p:nvPr>
            <p:ph type="title"/>
          </p:nvPr>
        </p:nvSpPr>
        <p:spPr>
          <a:xfrm>
            <a:off x="2872202" y="1880669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Проверка гипотез</a:t>
            </a:r>
            <a:endParaRPr sz="3200" dirty="0"/>
          </a:p>
        </p:txBody>
      </p:sp>
      <p:sp>
        <p:nvSpPr>
          <p:cNvPr id="1100" name="Google Shape;1100;p63"/>
          <p:cNvSpPr txBox="1">
            <a:spLocks noGrp="1"/>
          </p:cNvSpPr>
          <p:nvPr>
            <p:ph type="subTitle" idx="1"/>
          </p:nvPr>
        </p:nvSpPr>
        <p:spPr>
          <a:xfrm>
            <a:off x="2898002" y="2833525"/>
            <a:ext cx="42087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Рассмотрим 2 близкие друг к другу гипотезы</a:t>
            </a:r>
          </a:p>
        </p:txBody>
      </p:sp>
      <p:sp>
        <p:nvSpPr>
          <p:cNvPr id="1101" name="Google Shape;1101;p63"/>
          <p:cNvSpPr txBox="1">
            <a:spLocks noGrp="1"/>
          </p:cNvSpPr>
          <p:nvPr>
            <p:ph type="title" idx="2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1102" name="Google Shape;1102;p63"/>
          <p:cNvGrpSpPr/>
          <p:nvPr/>
        </p:nvGrpSpPr>
        <p:grpSpPr>
          <a:xfrm>
            <a:off x="7458600" y="2721175"/>
            <a:ext cx="586800" cy="586800"/>
            <a:chOff x="3589550" y="-1003725"/>
            <a:chExt cx="586800" cy="586800"/>
          </a:xfrm>
        </p:grpSpPr>
        <p:sp>
          <p:nvSpPr>
            <p:cNvPr id="1103" name="Google Shape;1103;p6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350982"/>
            <a:ext cx="5653200" cy="67451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1802128" y="350982"/>
            <a:ext cx="5539743" cy="6548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Отличаются ли средние цены за квадратный метр в разные сезоны</a:t>
            </a:r>
            <a:endParaRPr sz="1800" dirty="0"/>
          </a:p>
        </p:txBody>
      </p:sp>
      <p:sp>
        <p:nvSpPr>
          <p:cNvPr id="13" name="Google Shape;547;p38">
            <a:extLst>
              <a:ext uri="{FF2B5EF4-FFF2-40B4-BE49-F238E27FC236}">
                <a16:creationId xmlns:a16="http://schemas.microsoft.com/office/drawing/2014/main" id="{9BD6307A-F73E-4357-8A6E-4C0784A1E20C}"/>
              </a:ext>
            </a:extLst>
          </p:cNvPr>
          <p:cNvSpPr txBox="1">
            <a:spLocks/>
          </p:cNvSpPr>
          <p:nvPr/>
        </p:nvSpPr>
        <p:spPr>
          <a:xfrm>
            <a:off x="4695830" y="1442155"/>
            <a:ext cx="3575334" cy="1042427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b="1" dirty="0">
                <a:solidFill>
                  <a:schemeClr val="bg1"/>
                </a:solidFill>
              </a:rPr>
              <a:t>Лучший сезон для покупки:</a:t>
            </a:r>
            <a:endParaRPr lang="ru-RU" sz="1100" dirty="0">
              <a:solidFill>
                <a:schemeClr val="bg1"/>
              </a:solidFill>
            </a:endParaRPr>
          </a:p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Зима — наиболее выгодный сезон для покупки недвижимости. Средняя цена в зимние месяцы ниже, чем весной, летом и осенью, что делает этот период подходящим для выгодных сделок.</a:t>
            </a:r>
          </a:p>
        </p:txBody>
      </p:sp>
      <p:sp>
        <p:nvSpPr>
          <p:cNvPr id="10" name="Google Shape;547;p38">
            <a:extLst>
              <a:ext uri="{FF2B5EF4-FFF2-40B4-BE49-F238E27FC236}">
                <a16:creationId xmlns:a16="http://schemas.microsoft.com/office/drawing/2014/main" id="{7C560C07-A487-4CDF-AB75-D6AA61601EFD}"/>
              </a:ext>
            </a:extLst>
          </p:cNvPr>
          <p:cNvSpPr txBox="1">
            <a:spLocks/>
          </p:cNvSpPr>
          <p:nvPr/>
        </p:nvSpPr>
        <p:spPr>
          <a:xfrm>
            <a:off x="4694967" y="2639511"/>
            <a:ext cx="3422935" cy="1126395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b="1" dirty="0">
                <a:solidFill>
                  <a:schemeClr val="bg1"/>
                </a:solidFill>
              </a:rPr>
              <a:t>Лучший сезон для продажи:</a:t>
            </a:r>
          </a:p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Лето — самый выгодный сезон для продажи недвижимости. Средняя цена летом значительно выше, чем зимой, весной и осенью, что связано с повышенным спросом в этот период.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312F4-F694-4035-8F6B-C3DE3FE2E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7" y="1447051"/>
            <a:ext cx="3514436" cy="2318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547;p38">
            <a:extLst>
              <a:ext uri="{FF2B5EF4-FFF2-40B4-BE49-F238E27FC236}">
                <a16:creationId xmlns:a16="http://schemas.microsoft.com/office/drawing/2014/main" id="{56B4F144-2EB9-426A-9EF0-D5E1BF929C58}"/>
              </a:ext>
            </a:extLst>
          </p:cNvPr>
          <p:cNvSpPr txBox="1">
            <a:spLocks/>
          </p:cNvSpPr>
          <p:nvPr/>
        </p:nvSpPr>
        <p:spPr>
          <a:xfrm>
            <a:off x="1025237" y="3920836"/>
            <a:ext cx="7093528" cy="674519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b="1" dirty="0">
                <a:solidFill>
                  <a:schemeClr val="bg1"/>
                </a:solidFill>
              </a:rPr>
              <a:t>Дополнительные наблюдения:</a:t>
            </a:r>
          </a:p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Весна также демонстрирует высокие цены, уступая лишь лету. Однако разница между летом и осенью небольшая, что указывает на постепенное снижение цен к концу года.</a:t>
            </a:r>
          </a:p>
        </p:txBody>
      </p:sp>
    </p:spTree>
    <p:extLst>
      <p:ext uri="{BB962C8B-B14F-4D97-AF65-F5344CB8AC3E}">
        <p14:creationId xmlns:p14="http://schemas.microsoft.com/office/powerpoint/2010/main" val="2501726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350982"/>
            <a:ext cx="5653200" cy="674518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1802128" y="350982"/>
            <a:ext cx="5539743" cy="6548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Отличаются ли средние цены за квадратный метр в разные месяцы</a:t>
            </a:r>
            <a:endParaRPr sz="1800" dirty="0"/>
          </a:p>
        </p:txBody>
      </p:sp>
      <p:sp>
        <p:nvSpPr>
          <p:cNvPr id="11" name="Google Shape;547;p38">
            <a:extLst>
              <a:ext uri="{FF2B5EF4-FFF2-40B4-BE49-F238E27FC236}">
                <a16:creationId xmlns:a16="http://schemas.microsoft.com/office/drawing/2014/main" id="{56B4F144-2EB9-426A-9EF0-D5E1BF929C58}"/>
              </a:ext>
            </a:extLst>
          </p:cNvPr>
          <p:cNvSpPr txBox="1">
            <a:spLocks/>
          </p:cNvSpPr>
          <p:nvPr/>
        </p:nvSpPr>
        <p:spPr>
          <a:xfrm>
            <a:off x="1057836" y="1451840"/>
            <a:ext cx="5426365" cy="506269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Цены за квадратный метр недвижимости значительно зависят от месяца года.</a:t>
            </a:r>
          </a:p>
        </p:txBody>
      </p:sp>
      <p:sp>
        <p:nvSpPr>
          <p:cNvPr id="8" name="Google Shape;547;p38">
            <a:extLst>
              <a:ext uri="{FF2B5EF4-FFF2-40B4-BE49-F238E27FC236}">
                <a16:creationId xmlns:a16="http://schemas.microsoft.com/office/drawing/2014/main" id="{F6D6357F-A0B7-40C9-BE5E-16A19FEF3DC8}"/>
              </a:ext>
            </a:extLst>
          </p:cNvPr>
          <p:cNvSpPr txBox="1">
            <a:spLocks/>
          </p:cNvSpPr>
          <p:nvPr/>
        </p:nvSpPr>
        <p:spPr>
          <a:xfrm>
            <a:off x="6613510" y="1451840"/>
            <a:ext cx="1537853" cy="170699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Различия в средней цене между месяцами подтверждены статистически значимыми p-</a:t>
            </a:r>
            <a:r>
              <a:rPr lang="ru-RU" sz="1100" dirty="0" err="1">
                <a:solidFill>
                  <a:schemeClr val="bg1"/>
                </a:solidFill>
              </a:rPr>
              <a:t>value</a:t>
            </a:r>
            <a:r>
              <a:rPr lang="ru-RU" sz="1100" dirty="0">
                <a:solidFill>
                  <a:schemeClr val="bg1"/>
                </a:solidFill>
              </a:rPr>
              <a:t> для большинства пар месяцев.</a:t>
            </a:r>
          </a:p>
        </p:txBody>
      </p:sp>
      <p:sp>
        <p:nvSpPr>
          <p:cNvPr id="9" name="Google Shape;547;p38">
            <a:extLst>
              <a:ext uri="{FF2B5EF4-FFF2-40B4-BE49-F238E27FC236}">
                <a16:creationId xmlns:a16="http://schemas.microsoft.com/office/drawing/2014/main" id="{05578A08-1C0E-4051-8B56-5722B518564B}"/>
              </a:ext>
            </a:extLst>
          </p:cNvPr>
          <p:cNvSpPr txBox="1">
            <a:spLocks/>
          </p:cNvSpPr>
          <p:nvPr/>
        </p:nvSpPr>
        <p:spPr>
          <a:xfrm>
            <a:off x="1057835" y="2163090"/>
            <a:ext cx="5426365" cy="739453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Начало года характеризуется спадом активности на рынке, что отражается в минимальных ценах на квадратный метр.</a:t>
            </a:r>
          </a:p>
        </p:txBody>
      </p:sp>
      <p:sp>
        <p:nvSpPr>
          <p:cNvPr id="12" name="Google Shape;547;p38">
            <a:extLst>
              <a:ext uri="{FF2B5EF4-FFF2-40B4-BE49-F238E27FC236}">
                <a16:creationId xmlns:a16="http://schemas.microsoft.com/office/drawing/2014/main" id="{1577D886-3A73-4880-8BA3-8EB4D6A9748D}"/>
              </a:ext>
            </a:extLst>
          </p:cNvPr>
          <p:cNvSpPr txBox="1">
            <a:spLocks/>
          </p:cNvSpPr>
          <p:nvPr/>
        </p:nvSpPr>
        <p:spPr>
          <a:xfrm>
            <a:off x="1057834" y="3069952"/>
            <a:ext cx="5426365" cy="96280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Наивысшие цены наблюдаются в августе и сентябре. Эти месяцы демонстрируют самый высокий уровень цен, что может быть связано с повышенным спросом в летний период, включая подготовку к осеннему сезону.</a:t>
            </a:r>
          </a:p>
        </p:txBody>
      </p:sp>
      <p:sp>
        <p:nvSpPr>
          <p:cNvPr id="14" name="Google Shape;547;p38">
            <a:extLst>
              <a:ext uri="{FF2B5EF4-FFF2-40B4-BE49-F238E27FC236}">
                <a16:creationId xmlns:a16="http://schemas.microsoft.com/office/drawing/2014/main" id="{ECD0016A-1899-4EA9-A3D5-7FF598D8EFB5}"/>
              </a:ext>
            </a:extLst>
          </p:cNvPr>
          <p:cNvSpPr txBox="1">
            <a:spLocks/>
          </p:cNvSpPr>
          <p:nvPr/>
        </p:nvSpPr>
        <p:spPr>
          <a:xfrm>
            <a:off x="6645837" y="3293307"/>
            <a:ext cx="1505526" cy="739453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Цены в январе и феврале являются самыми низкими.</a:t>
            </a:r>
          </a:p>
        </p:txBody>
      </p:sp>
    </p:spTree>
    <p:extLst>
      <p:ext uri="{BB962C8B-B14F-4D97-AF65-F5344CB8AC3E}">
        <p14:creationId xmlns:p14="http://schemas.microsoft.com/office/powerpoint/2010/main" val="209673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3"/>
          <p:cNvSpPr/>
          <p:nvPr/>
        </p:nvSpPr>
        <p:spPr>
          <a:xfrm>
            <a:off x="1673398" y="2057550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 txBox="1">
            <a:spLocks noGrp="1"/>
          </p:cNvSpPr>
          <p:nvPr>
            <p:ph type="title"/>
          </p:nvPr>
        </p:nvSpPr>
        <p:spPr>
          <a:xfrm>
            <a:off x="2872202" y="1563212"/>
            <a:ext cx="4775548" cy="20170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Обучение модели прогнозирования цены недвижимости</a:t>
            </a:r>
            <a:endParaRPr sz="3000" dirty="0"/>
          </a:p>
        </p:txBody>
      </p:sp>
      <p:sp>
        <p:nvSpPr>
          <p:cNvPr id="1101" name="Google Shape;1101;p63"/>
          <p:cNvSpPr txBox="1">
            <a:spLocks noGrp="1"/>
          </p:cNvSpPr>
          <p:nvPr>
            <p:ph type="title" idx="2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grpSp>
        <p:nvGrpSpPr>
          <p:cNvPr id="1102" name="Google Shape;1102;p63"/>
          <p:cNvGrpSpPr/>
          <p:nvPr/>
        </p:nvGrpSpPr>
        <p:grpSpPr>
          <a:xfrm>
            <a:off x="6918302" y="2208557"/>
            <a:ext cx="586800" cy="586800"/>
            <a:chOff x="3589550" y="-1003725"/>
            <a:chExt cx="586800" cy="586800"/>
          </a:xfrm>
        </p:grpSpPr>
        <p:sp>
          <p:nvSpPr>
            <p:cNvPr id="1103" name="Google Shape;1103;p6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6742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>
            <a:spLocks noGrp="1"/>
          </p:cNvSpPr>
          <p:nvPr>
            <p:ph type="title"/>
          </p:nvPr>
        </p:nvSpPr>
        <p:spPr>
          <a:xfrm>
            <a:off x="2612400" y="1291748"/>
            <a:ext cx="3919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XGBoost</a:t>
            </a:r>
            <a:r>
              <a:rPr lang="en-US" dirty="0"/>
              <a:t> | </a:t>
            </a:r>
            <a:r>
              <a:rPr lang="en-US" dirty="0" err="1"/>
              <a:t>XGBRegressor</a:t>
            </a:r>
            <a:endParaRPr dirty="0"/>
          </a:p>
        </p:txBody>
      </p:sp>
      <p:sp>
        <p:nvSpPr>
          <p:cNvPr id="829" name="Google Shape;829;p52"/>
          <p:cNvSpPr txBox="1">
            <a:spLocks noGrp="1"/>
          </p:cNvSpPr>
          <p:nvPr>
            <p:ph type="title" idx="2"/>
          </p:nvPr>
        </p:nvSpPr>
        <p:spPr>
          <a:xfrm>
            <a:off x="2244450" y="549639"/>
            <a:ext cx="4655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Прогнозирование цены объекта недвижимости</a:t>
            </a:r>
            <a:endParaRPr sz="2400" dirty="0"/>
          </a:p>
        </p:txBody>
      </p:sp>
      <p:sp>
        <p:nvSpPr>
          <p:cNvPr id="831" name="Google Shape;831;p52"/>
          <p:cNvSpPr txBox="1">
            <a:spLocks noGrp="1"/>
          </p:cNvSpPr>
          <p:nvPr>
            <p:ph type="title" idx="3"/>
          </p:nvPr>
        </p:nvSpPr>
        <p:spPr>
          <a:xfrm>
            <a:off x="4433208" y="2531638"/>
            <a:ext cx="169359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0.82</a:t>
            </a:r>
            <a:endParaRPr dirty="0"/>
          </a:p>
        </p:txBody>
      </p:sp>
      <p:sp>
        <p:nvSpPr>
          <p:cNvPr id="832" name="Google Shape;832;p52"/>
          <p:cNvSpPr txBox="1">
            <a:spLocks noGrp="1"/>
          </p:cNvSpPr>
          <p:nvPr>
            <p:ph type="subTitle" idx="4"/>
          </p:nvPr>
        </p:nvSpPr>
        <p:spPr>
          <a:xfrm>
            <a:off x="2729684" y="2714488"/>
            <a:ext cx="1792009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u="sng" dirty="0"/>
              <a:t>Первая модель</a:t>
            </a:r>
            <a:endParaRPr i="1" u="sng" dirty="0"/>
          </a:p>
        </p:txBody>
      </p:sp>
      <p:sp>
        <p:nvSpPr>
          <p:cNvPr id="12" name="Google Shape;830;p52">
            <a:extLst>
              <a:ext uri="{FF2B5EF4-FFF2-40B4-BE49-F238E27FC236}">
                <a16:creationId xmlns:a16="http://schemas.microsoft.com/office/drawing/2014/main" id="{4701EB24-8B4B-48A3-965B-07ACBD6BE3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17201" y="1716634"/>
            <a:ext cx="3109598" cy="525086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Коэффициент детерминации</a:t>
            </a:r>
          </a:p>
        </p:txBody>
      </p:sp>
      <p:sp>
        <p:nvSpPr>
          <p:cNvPr id="15" name="Google Shape;832;p52">
            <a:extLst>
              <a:ext uri="{FF2B5EF4-FFF2-40B4-BE49-F238E27FC236}">
                <a16:creationId xmlns:a16="http://schemas.microsoft.com/office/drawing/2014/main" id="{08F5B5E2-EAE1-433C-A0E8-3E65D6F87BB6}"/>
              </a:ext>
            </a:extLst>
          </p:cNvPr>
          <p:cNvSpPr txBox="1">
            <a:spLocks/>
          </p:cNvSpPr>
          <p:nvPr/>
        </p:nvSpPr>
        <p:spPr>
          <a:xfrm>
            <a:off x="2729684" y="3552956"/>
            <a:ext cx="179200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None/>
              <a:defRPr sz="1700" b="0" i="0" u="none" strike="noStrike" cap="none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/>
            <a:r>
              <a:rPr lang="ru-RU" i="1" u="sng" dirty="0"/>
              <a:t>Вторая модель</a:t>
            </a:r>
          </a:p>
        </p:txBody>
      </p:sp>
      <p:sp>
        <p:nvSpPr>
          <p:cNvPr id="16" name="Google Shape;831;p52">
            <a:extLst>
              <a:ext uri="{FF2B5EF4-FFF2-40B4-BE49-F238E27FC236}">
                <a16:creationId xmlns:a16="http://schemas.microsoft.com/office/drawing/2014/main" id="{7954DA3B-9B41-4391-974F-BAC3F3C34CD7}"/>
              </a:ext>
            </a:extLst>
          </p:cNvPr>
          <p:cNvSpPr txBox="1">
            <a:spLocks/>
          </p:cNvSpPr>
          <p:nvPr/>
        </p:nvSpPr>
        <p:spPr>
          <a:xfrm>
            <a:off x="4433209" y="3370106"/>
            <a:ext cx="169359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5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dirty="0"/>
              <a:t>0.79</a:t>
            </a:r>
          </a:p>
        </p:txBody>
      </p:sp>
    </p:spTree>
    <p:extLst>
      <p:ext uri="{BB962C8B-B14F-4D97-AF65-F5344CB8AC3E}">
        <p14:creationId xmlns:p14="http://schemas.microsoft.com/office/powerpoint/2010/main" val="2826213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2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Немного о обработке…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3" name="Google Shape;593;p42"/>
          <p:cNvSpPr txBox="1">
            <a:spLocks noGrp="1"/>
          </p:cNvSpPr>
          <p:nvPr>
            <p:ph type="body" idx="1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ru-RU" dirty="0"/>
              <a:t>Этапы:</a:t>
            </a:r>
          </a:p>
          <a:p>
            <a:pPr marL="285750" indent="-285750"/>
            <a:r>
              <a:rPr lang="ru-RU" dirty="0"/>
              <a:t>Изменены некорректные типы данных</a:t>
            </a:r>
          </a:p>
          <a:p>
            <a:pPr marL="285750" indent="-285750"/>
            <a:r>
              <a:rPr lang="ru-RU" dirty="0"/>
              <a:t>Обработаны: </a:t>
            </a:r>
          </a:p>
          <a:p>
            <a:pPr marL="742950" lvl="1" indent="-285750"/>
            <a:r>
              <a:rPr lang="ru-RU" dirty="0"/>
              <a:t>Дубликаты</a:t>
            </a:r>
          </a:p>
          <a:p>
            <a:pPr marL="742950" lvl="1" indent="-285750"/>
            <a:r>
              <a:rPr lang="ru-RU" dirty="0"/>
              <a:t>Строки с </a:t>
            </a:r>
            <a:r>
              <a:rPr lang="en-US" dirty="0" err="1"/>
              <a:t>kitchen_area</a:t>
            </a:r>
            <a:r>
              <a:rPr lang="en-US" dirty="0"/>
              <a:t> &gt; area</a:t>
            </a:r>
          </a:p>
          <a:p>
            <a:pPr marL="742950" lvl="1" indent="-285750"/>
            <a:r>
              <a:rPr lang="ru-RU" dirty="0"/>
              <a:t>Пропуски</a:t>
            </a:r>
          </a:p>
          <a:p>
            <a:pPr marL="285750" indent="-285750"/>
            <a:r>
              <a:rPr lang="ru-RU" dirty="0"/>
              <a:t>Добавлены данные из </a:t>
            </a:r>
            <a:r>
              <a:rPr lang="ru-RU" dirty="0" err="1"/>
              <a:t>датасета</a:t>
            </a:r>
            <a:r>
              <a:rPr lang="ru-RU" dirty="0"/>
              <a:t> с регионами</a:t>
            </a:r>
          </a:p>
          <a:p>
            <a:pPr marL="285750" indent="-285750"/>
            <a:r>
              <a:rPr lang="ru-RU" dirty="0"/>
              <a:t>Пропуски и некорректные строки обработаны посредством модели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9706DEDC-7EC9-4F1A-BB05-E80E7A781331}"/>
              </a:ext>
            </a:extLst>
          </p:cNvPr>
          <p:cNvCxnSpPr>
            <a:cxnSpLocks/>
          </p:cNvCxnSpPr>
          <p:nvPr/>
        </p:nvCxnSpPr>
        <p:spPr>
          <a:xfrm>
            <a:off x="1873844" y="3414361"/>
            <a:ext cx="2526988" cy="693682"/>
          </a:xfrm>
          <a:prstGeom prst="bentConnector3">
            <a:avLst>
              <a:gd name="adj1" fmla="val -8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2915307-4330-453B-B986-91EEDA077638}"/>
              </a:ext>
            </a:extLst>
          </p:cNvPr>
          <p:cNvCxnSpPr>
            <a:cxnSpLocks/>
          </p:cNvCxnSpPr>
          <p:nvPr/>
        </p:nvCxnSpPr>
        <p:spPr>
          <a:xfrm>
            <a:off x="4405336" y="4108043"/>
            <a:ext cx="4504" cy="99097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7"/>
          <p:cNvSpPr txBox="1">
            <a:spLocks noGrp="1"/>
          </p:cNvSpPr>
          <p:nvPr>
            <p:ph type="title"/>
          </p:nvPr>
        </p:nvSpPr>
        <p:spPr>
          <a:xfrm>
            <a:off x="1427550" y="1554076"/>
            <a:ext cx="6288900" cy="20353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9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>
            <a:spLocks noGrp="1"/>
          </p:cNvSpPr>
          <p:nvPr>
            <p:ph type="title"/>
          </p:nvPr>
        </p:nvSpPr>
        <p:spPr>
          <a:xfrm>
            <a:off x="2612400" y="1291748"/>
            <a:ext cx="39192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XGBoost</a:t>
            </a:r>
            <a:r>
              <a:rPr lang="en-US" dirty="0"/>
              <a:t> | </a:t>
            </a:r>
            <a:r>
              <a:rPr lang="en-US" dirty="0" err="1"/>
              <a:t>XGBRegressor</a:t>
            </a:r>
            <a:endParaRPr dirty="0"/>
          </a:p>
        </p:txBody>
      </p:sp>
      <p:sp>
        <p:nvSpPr>
          <p:cNvPr id="829" name="Google Shape;829;p52"/>
          <p:cNvSpPr txBox="1">
            <a:spLocks noGrp="1"/>
          </p:cNvSpPr>
          <p:nvPr>
            <p:ph type="title" idx="2"/>
          </p:nvPr>
        </p:nvSpPr>
        <p:spPr>
          <a:xfrm>
            <a:off x="2244450" y="549639"/>
            <a:ext cx="4655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Прогнозирование площади кухни</a:t>
            </a:r>
            <a:endParaRPr sz="2400" dirty="0"/>
          </a:p>
        </p:txBody>
      </p:sp>
      <p:sp>
        <p:nvSpPr>
          <p:cNvPr id="830" name="Google Shape;830;p52"/>
          <p:cNvSpPr txBox="1">
            <a:spLocks noGrp="1"/>
          </p:cNvSpPr>
          <p:nvPr>
            <p:ph type="subTitle" idx="1"/>
          </p:nvPr>
        </p:nvSpPr>
        <p:spPr>
          <a:xfrm>
            <a:off x="1561500" y="4228161"/>
            <a:ext cx="6021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Коэффициент детерминации</a:t>
            </a:r>
            <a:endParaRPr dirty="0"/>
          </a:p>
        </p:txBody>
      </p:sp>
      <p:sp>
        <p:nvSpPr>
          <p:cNvPr id="831" name="Google Shape;831;p52"/>
          <p:cNvSpPr txBox="1">
            <a:spLocks noGrp="1"/>
          </p:cNvSpPr>
          <p:nvPr>
            <p:ph type="title" idx="3"/>
          </p:nvPr>
        </p:nvSpPr>
        <p:spPr>
          <a:xfrm>
            <a:off x="2479350" y="3490261"/>
            <a:ext cx="4185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0.60</a:t>
            </a:r>
            <a:endParaRPr dirty="0"/>
          </a:p>
        </p:txBody>
      </p:sp>
      <p:sp>
        <p:nvSpPr>
          <p:cNvPr id="832" name="Google Shape;832;p52"/>
          <p:cNvSpPr txBox="1">
            <a:spLocks noGrp="1"/>
          </p:cNvSpPr>
          <p:nvPr>
            <p:ph type="subTitle" idx="4"/>
          </p:nvPr>
        </p:nvSpPr>
        <p:spPr>
          <a:xfrm>
            <a:off x="2435700" y="2759950"/>
            <a:ext cx="4277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Среднеквадратическая ошибка</a:t>
            </a:r>
            <a:endParaRPr dirty="0"/>
          </a:p>
        </p:txBody>
      </p:sp>
      <p:sp>
        <p:nvSpPr>
          <p:cNvPr id="833" name="Google Shape;833;p52"/>
          <p:cNvSpPr txBox="1">
            <a:spLocks noGrp="1"/>
          </p:cNvSpPr>
          <p:nvPr>
            <p:ph type="title" idx="5"/>
          </p:nvPr>
        </p:nvSpPr>
        <p:spPr>
          <a:xfrm>
            <a:off x="2519100" y="2019950"/>
            <a:ext cx="410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11.</a:t>
            </a:r>
            <a:r>
              <a:rPr lang="ru-RU" dirty="0"/>
              <a:t>58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805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700706" y="1930149"/>
            <a:ext cx="678000" cy="6780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01306" y="3414996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4719982" y="1930749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4719982" y="3414996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subTitle" idx="1"/>
          </p:nvPr>
        </p:nvSpPr>
        <p:spPr>
          <a:xfrm>
            <a:off x="1428967" y="1802831"/>
            <a:ext cx="3059259" cy="932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Когда выгодно покупать/продавать недвижимость?</a:t>
            </a:r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3"/>
          </p:nvPr>
        </p:nvSpPr>
        <p:spPr>
          <a:xfrm>
            <a:off x="1425341" y="3072634"/>
            <a:ext cx="3062885" cy="13615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 чего зависит стоимость объекта недвижимости?</a:t>
            </a:r>
          </a:p>
        </p:txBody>
      </p:sp>
      <p:sp>
        <p:nvSpPr>
          <p:cNvPr id="561" name="Google Shape;561;p39"/>
          <p:cNvSpPr txBox="1">
            <a:spLocks noGrp="1"/>
          </p:cNvSpPr>
          <p:nvPr>
            <p:ph type="title"/>
          </p:nvPr>
        </p:nvSpPr>
        <p:spPr>
          <a:xfrm>
            <a:off x="749156" y="1978599"/>
            <a:ext cx="5811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" name="Google Shape;562;p39"/>
          <p:cNvSpPr txBox="1">
            <a:spLocks noGrp="1"/>
          </p:cNvSpPr>
          <p:nvPr>
            <p:ph type="title" idx="5"/>
          </p:nvPr>
        </p:nvSpPr>
        <p:spPr>
          <a:xfrm>
            <a:off x="747056" y="3460746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7"/>
          </p:nvPr>
        </p:nvSpPr>
        <p:spPr>
          <a:xfrm>
            <a:off x="5442532" y="1802832"/>
            <a:ext cx="3114767" cy="932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Проверка гипотез</a:t>
            </a:r>
            <a:endParaRPr sz="1800" dirty="0"/>
          </a:p>
        </p:txBody>
      </p:sp>
      <p:sp>
        <p:nvSpPr>
          <p:cNvPr id="566" name="Google Shape;566;p39"/>
          <p:cNvSpPr txBox="1">
            <a:spLocks noGrp="1"/>
          </p:cNvSpPr>
          <p:nvPr>
            <p:ph type="title" idx="14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7" name="Google Shape;567;p39"/>
          <p:cNvSpPr txBox="1">
            <a:spLocks noGrp="1"/>
          </p:cNvSpPr>
          <p:nvPr>
            <p:ph type="title" idx="15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8" name="Google Shape;568;p39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Структура доклада</a:t>
            </a:r>
            <a:endParaRPr dirty="0"/>
          </a:p>
        </p:txBody>
      </p:sp>
      <p:sp>
        <p:nvSpPr>
          <p:cNvPr id="569" name="Google Shape;569;p39"/>
          <p:cNvSpPr txBox="1">
            <a:spLocks noGrp="1"/>
          </p:cNvSpPr>
          <p:nvPr>
            <p:ph type="subTitle" idx="9"/>
          </p:nvPr>
        </p:nvSpPr>
        <p:spPr>
          <a:xfrm>
            <a:off x="5442532" y="3639095"/>
            <a:ext cx="3113405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Построение модели прогнозирования цены недвижимости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/>
          <p:nvPr/>
        </p:nvSpPr>
        <p:spPr>
          <a:xfrm>
            <a:off x="2441850" y="3326498"/>
            <a:ext cx="42603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dirty="0"/>
              <a:t>Когда выгодно покупать</a:t>
            </a:r>
            <a:r>
              <a:rPr lang="en-US" sz="2600" dirty="0"/>
              <a:t>/</a:t>
            </a:r>
            <a:r>
              <a:rPr lang="ru-RU" sz="2600" dirty="0"/>
              <a:t>продавать недвижимость?</a:t>
            </a:r>
            <a:endParaRPr sz="2600" dirty="0"/>
          </a:p>
        </p:txBody>
      </p:sp>
      <p:sp>
        <p:nvSpPr>
          <p:cNvPr id="585" name="Google Shape;585;p41"/>
          <p:cNvSpPr txBox="1">
            <a:spLocks noGrp="1"/>
          </p:cNvSpPr>
          <p:nvPr>
            <p:ph type="subTitle" idx="1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Существует ли период, когда это выгодней?</a:t>
            </a:r>
            <a:endParaRPr sz="1500"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53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8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Лучший момент за период</a:t>
            </a:r>
            <a:endParaRPr sz="2400" dirty="0"/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1"/>
          </p:nvPr>
        </p:nvSpPr>
        <p:spPr>
          <a:xfrm>
            <a:off x="6285345" y="1237590"/>
            <a:ext cx="1810328" cy="3376909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dirty="0"/>
              <a:t>В целом, если смотреть только на динамику, то из-за инфляции недвижимость выгодно было бы покупать раньше, сейчас её лучше всего продавать. Наилучшим период для покупки был в 2018 году с мая и до его конца.</a:t>
            </a:r>
            <a:endParaRPr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C6CF9A-6BEE-4BC8-8404-0EF80898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51" y="1237590"/>
            <a:ext cx="5160063" cy="3376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3938B-5A91-4074-8071-E28EC1004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91585"/>
            <a:ext cx="7717500" cy="457200"/>
          </a:xfrm>
        </p:spPr>
        <p:txBody>
          <a:bodyPr/>
          <a:lstStyle/>
          <a:p>
            <a:r>
              <a:rPr lang="ru-RU" sz="2400" dirty="0"/>
              <a:t>Цена за кв. метр по сезонам и месяцам</a:t>
            </a:r>
            <a:endParaRPr lang="en-US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7F856D-FE58-4259-B136-F17C39B8F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957407"/>
            <a:ext cx="4214450" cy="253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6DA386-276C-42EB-94E2-9FF5E7955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65" y="1957407"/>
            <a:ext cx="3399360" cy="2537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547;p38">
            <a:extLst>
              <a:ext uri="{FF2B5EF4-FFF2-40B4-BE49-F238E27FC236}">
                <a16:creationId xmlns:a16="http://schemas.microsoft.com/office/drawing/2014/main" id="{D6D9E85A-7957-4A75-B86C-9ED598C26260}"/>
              </a:ext>
            </a:extLst>
          </p:cNvPr>
          <p:cNvSpPr txBox="1">
            <a:spLocks/>
          </p:cNvSpPr>
          <p:nvPr/>
        </p:nvSpPr>
        <p:spPr>
          <a:xfrm>
            <a:off x="713225" y="825666"/>
            <a:ext cx="2774442" cy="954860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dirty="0"/>
              <a:t>Лучшим временем для продажи является весна. </a:t>
            </a:r>
          </a:p>
        </p:txBody>
      </p:sp>
      <p:sp>
        <p:nvSpPr>
          <p:cNvPr id="10" name="Google Shape;545;p38">
            <a:extLst>
              <a:ext uri="{FF2B5EF4-FFF2-40B4-BE49-F238E27FC236}">
                <a16:creationId xmlns:a16="http://schemas.microsoft.com/office/drawing/2014/main" id="{1134B6BE-405E-4D23-93F5-F6CDBF827BC7}"/>
              </a:ext>
            </a:extLst>
          </p:cNvPr>
          <p:cNvSpPr/>
          <p:nvPr/>
        </p:nvSpPr>
        <p:spPr>
          <a:xfrm>
            <a:off x="985963" y="152285"/>
            <a:ext cx="7172023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547;p38">
            <a:extLst>
              <a:ext uri="{FF2B5EF4-FFF2-40B4-BE49-F238E27FC236}">
                <a16:creationId xmlns:a16="http://schemas.microsoft.com/office/drawing/2014/main" id="{795CD832-31FC-4E31-8996-CB5C48B32CB1}"/>
              </a:ext>
            </a:extLst>
          </p:cNvPr>
          <p:cNvSpPr txBox="1">
            <a:spLocks/>
          </p:cNvSpPr>
          <p:nvPr/>
        </p:nvSpPr>
        <p:spPr>
          <a:xfrm>
            <a:off x="3644143" y="834036"/>
            <a:ext cx="4786581" cy="954860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ru-RU" dirty="0"/>
              <a:t>Наилучшим сезоном для продажи является весна, а для покупки осень. Однако для уточнения в будущем я проведу тесты.</a:t>
            </a:r>
          </a:p>
        </p:txBody>
      </p:sp>
    </p:spTree>
    <p:extLst>
      <p:ext uri="{BB962C8B-B14F-4D97-AF65-F5344CB8AC3E}">
        <p14:creationId xmlns:p14="http://schemas.microsoft.com/office/powerpoint/2010/main" val="210321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3938B-5A91-4074-8071-E28EC100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DD040C-C47B-4EEE-A405-EC22263C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228150"/>
            <a:ext cx="4325211" cy="3451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Google Shape;545;p38">
            <a:extLst>
              <a:ext uri="{FF2B5EF4-FFF2-40B4-BE49-F238E27FC236}">
                <a16:creationId xmlns:a16="http://schemas.microsoft.com/office/drawing/2014/main" id="{979E51AD-63D9-455E-A225-5206CE60BDD4}"/>
              </a:ext>
            </a:extLst>
          </p:cNvPr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547;p38">
            <a:extLst>
              <a:ext uri="{FF2B5EF4-FFF2-40B4-BE49-F238E27FC236}">
                <a16:creationId xmlns:a16="http://schemas.microsoft.com/office/drawing/2014/main" id="{D1E34D98-990D-4082-8571-30FFD7D3DC03}"/>
              </a:ext>
            </a:extLst>
          </p:cNvPr>
          <p:cNvSpPr txBox="1">
            <a:spLocks/>
          </p:cNvSpPr>
          <p:nvPr/>
        </p:nvSpPr>
        <p:spPr>
          <a:xfrm>
            <a:off x="5198500" y="1288473"/>
            <a:ext cx="2814903" cy="803563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Средняя цена за квадратный метр напрямую связана с общей стоимостью недвижимости (r = 0.73), что отражает их взаимозависимость. </a:t>
            </a:r>
          </a:p>
        </p:txBody>
      </p:sp>
      <p:sp>
        <p:nvSpPr>
          <p:cNvPr id="13" name="Google Shape;547;p38">
            <a:extLst>
              <a:ext uri="{FF2B5EF4-FFF2-40B4-BE49-F238E27FC236}">
                <a16:creationId xmlns:a16="http://schemas.microsoft.com/office/drawing/2014/main" id="{6AE47DDE-9839-437E-8B64-87BCD5887428}"/>
              </a:ext>
            </a:extLst>
          </p:cNvPr>
          <p:cNvSpPr txBox="1">
            <a:spLocks/>
          </p:cNvSpPr>
          <p:nvPr/>
        </p:nvSpPr>
        <p:spPr>
          <a:xfrm>
            <a:off x="5198500" y="2169968"/>
            <a:ext cx="2814903" cy="803564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Слабая положительная корреляция с датой (r = 0.22) может свидетельствовать о тенденции к росту цен с течением времени. </a:t>
            </a:r>
          </a:p>
        </p:txBody>
      </p:sp>
      <p:sp>
        <p:nvSpPr>
          <p:cNvPr id="14" name="Google Shape;547;p38">
            <a:extLst>
              <a:ext uri="{FF2B5EF4-FFF2-40B4-BE49-F238E27FC236}">
                <a16:creationId xmlns:a16="http://schemas.microsoft.com/office/drawing/2014/main" id="{86F40AD0-C6A9-4CC9-8958-C58C9F57856E}"/>
              </a:ext>
            </a:extLst>
          </p:cNvPr>
          <p:cNvSpPr txBox="1">
            <a:spLocks/>
          </p:cNvSpPr>
          <p:nvPr/>
        </p:nvSpPr>
        <p:spPr>
          <a:xfrm>
            <a:off x="5198500" y="3051464"/>
            <a:ext cx="2814903" cy="569191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Сезонность (месяц) и год практически не влияют на изменения цен (r ≈ 0). </a:t>
            </a:r>
          </a:p>
        </p:txBody>
      </p:sp>
      <p:sp>
        <p:nvSpPr>
          <p:cNvPr id="15" name="Google Shape;547;p38">
            <a:extLst>
              <a:ext uri="{FF2B5EF4-FFF2-40B4-BE49-F238E27FC236}">
                <a16:creationId xmlns:a16="http://schemas.microsoft.com/office/drawing/2014/main" id="{BBF611FA-F0B2-48E5-8F5B-83A212E1D0B2}"/>
              </a:ext>
            </a:extLst>
          </p:cNvPr>
          <p:cNvSpPr txBox="1">
            <a:spLocks/>
          </p:cNvSpPr>
          <p:nvPr/>
        </p:nvSpPr>
        <p:spPr>
          <a:xfrm>
            <a:off x="5198499" y="3698587"/>
            <a:ext cx="2814903" cy="803563"/>
          </a:xfrm>
          <a:prstGeom prst="roundRect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accent2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>
              <a:spcAft>
                <a:spcPts val="300"/>
              </a:spcAft>
              <a:buClr>
                <a:schemeClr val="bg1"/>
              </a:buClr>
              <a:buSzPts val="1100"/>
            </a:pPr>
            <a:r>
              <a:rPr lang="ru-RU" sz="1100" dirty="0">
                <a:solidFill>
                  <a:schemeClr val="bg1"/>
                </a:solidFill>
              </a:rPr>
              <a:t>Для более полного анализа необходимо учесть дополнительные факторы, влияющие на стоимость недвижимости. </a:t>
            </a:r>
          </a:p>
        </p:txBody>
      </p:sp>
    </p:spTree>
    <p:extLst>
      <p:ext uri="{BB962C8B-B14F-4D97-AF65-F5344CB8AC3E}">
        <p14:creationId xmlns:p14="http://schemas.microsoft.com/office/powerpoint/2010/main" val="356378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/>
          <p:nvPr/>
        </p:nvSpPr>
        <p:spPr>
          <a:xfrm>
            <a:off x="2441850" y="3326498"/>
            <a:ext cx="42603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/>
              <a:t>От чего зависит стоимость объекта недвижимости?</a:t>
            </a:r>
            <a:endParaRPr sz="3000" dirty="0"/>
          </a:p>
        </p:txBody>
      </p:sp>
      <p:sp>
        <p:nvSpPr>
          <p:cNvPr id="585" name="Google Shape;585;p41"/>
          <p:cNvSpPr txBox="1">
            <a:spLocks noGrp="1"/>
          </p:cNvSpPr>
          <p:nvPr>
            <p:ph type="subTitle" idx="1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/>
              <a:t>Какая зависимость есть в данных?</a:t>
            </a:r>
            <a:endParaRPr sz="1500"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3130969"/>
      </p:ext>
    </p:extLst>
  </p:cSld>
  <p:clrMapOvr>
    <a:masterClrMapping/>
  </p:clrMapOvr>
</p:sld>
</file>

<file path=ppt/theme/theme1.xml><?xml version="1.0" encoding="utf-8"?>
<a:theme xmlns:a="http://schemas.openxmlformats.org/drawingml/2006/main" name="Alternative Data for Investments by Slidesgo">
  <a:themeElements>
    <a:clrScheme name="Simple Light">
      <a:dk1>
        <a:srgbClr val="282829"/>
      </a:dk1>
      <a:lt1>
        <a:srgbClr val="FFFFFF"/>
      </a:lt1>
      <a:dk2>
        <a:srgbClr val="3335D1"/>
      </a:dk2>
      <a:lt2>
        <a:srgbClr val="FF882F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FF8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606</Words>
  <Application>Microsoft Office PowerPoint</Application>
  <PresentationFormat>Экран (16:9)</PresentationFormat>
  <Paragraphs>78</Paragraphs>
  <Slides>20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Nunito Sans</vt:lpstr>
      <vt:lpstr>Saira</vt:lpstr>
      <vt:lpstr>Dosis</vt:lpstr>
      <vt:lpstr>Montserrat Alternates ExtraBold</vt:lpstr>
      <vt:lpstr>Alternative Data for Investments by Slidesgo</vt:lpstr>
      <vt:lpstr>Анализ рынка недвижимости за конкретный период</vt:lpstr>
      <vt:lpstr>Немного о обработке…</vt:lpstr>
      <vt:lpstr>XGBoost | XGBRegressor</vt:lpstr>
      <vt:lpstr>01</vt:lpstr>
      <vt:lpstr>Когда выгодно покупать/продавать недвижимость?</vt:lpstr>
      <vt:lpstr>Лучший момент за период</vt:lpstr>
      <vt:lpstr>Цена за кв. метр по сезонам и месяцам</vt:lpstr>
      <vt:lpstr>Зависимость</vt:lpstr>
      <vt:lpstr>От чего зависит стоимость объекта недвижимости?</vt:lpstr>
      <vt:lpstr>От региона месторасположения</vt:lpstr>
      <vt:lpstr>От площади недвижимости</vt:lpstr>
      <vt:lpstr>От типа недвижимости</vt:lpstr>
      <vt:lpstr>От этажности | Матрица r</vt:lpstr>
      <vt:lpstr>От этажности | Матрица r</vt:lpstr>
      <vt:lpstr>Проверка гипотез</vt:lpstr>
      <vt:lpstr>Отличаются ли средние цены за квадратный метр в разные сезоны</vt:lpstr>
      <vt:lpstr>Отличаются ли средние цены за квадратный метр в разные месяцы</vt:lpstr>
      <vt:lpstr>Обучение модели прогнозирования цены недвижимости</vt:lpstr>
      <vt:lpstr>XGBoost | XGBRegressor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рынка недвижимости за период ….</dc:title>
  <cp:lastModifiedBy>Василенко Егор</cp:lastModifiedBy>
  <cp:revision>21</cp:revision>
  <dcterms:modified xsi:type="dcterms:W3CDTF">2024-12-14T21:40:15Z</dcterms:modified>
</cp:coreProperties>
</file>