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4"/>
    <p:sldId id="257" r:id="rId45"/>
    <p:sldId id="258" r:id="rId46"/>
    <p:sldId id="259" r:id="rId47"/>
    <p:sldId id="260" r:id="rId48"/>
    <p:sldId id="261" r:id="rId49"/>
    <p:sldId id="262" r:id="rId50"/>
    <p:sldId id="263" r:id="rId51"/>
    <p:sldId id="264" r:id="rId52"/>
    <p:sldId id="265" r:id="rId53"/>
    <p:sldId id="266" r:id="rId54"/>
    <p:sldId id="267" r:id="rId55"/>
    <p:sldId id="268" r:id="rId56"/>
    <p:sldId id="269" r:id="rId57"/>
    <p:sldId id="270" r:id="rId58"/>
    <p:sldId id="271" r:id="rId59"/>
    <p:sldId id="272" r:id="rId60"/>
    <p:sldId id="273" r:id="rId61"/>
    <p:sldId id="274" r:id="rId62"/>
    <p:sldId id="275" r:id="rId63"/>
    <p:sldId id="276" r:id="rId64"/>
    <p:sldId id="277" r:id="rId65"/>
    <p:sldId id="278" r:id="rId66"/>
    <p:sldId id="279" r:id="rId67"/>
    <p:sldId id="280" r:id="rId68"/>
    <p:sldId id="281" r:id="rId69"/>
    <p:sldId id="282" r:id="rId70"/>
    <p:sldId id="283" r:id="rId71"/>
    <p:sldId id="284" r:id="rId72"/>
    <p:sldId id="285" r:id="rId73"/>
    <p:sldId id="286" r:id="rId74"/>
    <p:sldId id="287" r:id="rId75"/>
  </p:sldIdLst>
  <p:sldSz cx="18288000" cy="10287000"/>
  <p:notesSz cx="6858000" cy="9144000"/>
  <p:embeddedFontLst>
    <p:embeddedFont>
      <p:font typeface="Merriweather" charset="1" panose="00000500000000000000"/>
      <p:regular r:id="rId6"/>
    </p:embeddedFont>
    <p:embeddedFont>
      <p:font typeface="Merriweather Bold" charset="1" panose="00000800000000000000"/>
      <p:regular r:id="rId7"/>
    </p:embeddedFont>
    <p:embeddedFont>
      <p:font typeface="Merriweather Italics" charset="1" panose="00000500000000000000"/>
      <p:regular r:id="rId8"/>
    </p:embeddedFont>
    <p:embeddedFont>
      <p:font typeface="Merriweathe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Trirong" charset="1" panose="00000500000000000000"/>
      <p:regular r:id="rId14"/>
    </p:embeddedFont>
    <p:embeddedFont>
      <p:font typeface="Trirong Bold" charset="1" panose="00000800000000000000"/>
      <p:regular r:id="rId15"/>
    </p:embeddedFont>
    <p:embeddedFont>
      <p:font typeface="Trirong Italics" charset="1" panose="00000500000000000000"/>
      <p:regular r:id="rId16"/>
    </p:embeddedFont>
    <p:embeddedFont>
      <p:font typeface="Trirong Bold Italics" charset="1" panose="00000800000000000000"/>
      <p:regular r:id="rId17"/>
    </p:embeddedFont>
    <p:embeddedFont>
      <p:font typeface="Trirong Thin" charset="1" panose="00000200000000000000"/>
      <p:regular r:id="rId18"/>
    </p:embeddedFont>
    <p:embeddedFont>
      <p:font typeface="Trirong Thin Italics" charset="1" panose="00000200000000000000"/>
      <p:regular r:id="rId19"/>
    </p:embeddedFont>
    <p:embeddedFont>
      <p:font typeface="Trirong Extra-Light" charset="1" panose="00000300000000000000"/>
      <p:regular r:id="rId20"/>
    </p:embeddedFont>
    <p:embeddedFont>
      <p:font typeface="Trirong Extra-Light Italics" charset="1" panose="00000300000000000000"/>
      <p:regular r:id="rId21"/>
    </p:embeddedFont>
    <p:embeddedFont>
      <p:font typeface="Trirong Light" charset="1" panose="00000400000000000000"/>
      <p:regular r:id="rId22"/>
    </p:embeddedFont>
    <p:embeddedFont>
      <p:font typeface="Trirong Light Italics" charset="1" panose="00000400000000000000"/>
      <p:regular r:id="rId23"/>
    </p:embeddedFont>
    <p:embeddedFont>
      <p:font typeface="Trirong Medium" charset="1" panose="00000600000000000000"/>
      <p:regular r:id="rId24"/>
    </p:embeddedFont>
    <p:embeddedFont>
      <p:font typeface="Trirong Medium Italics" charset="1" panose="00000600000000000000"/>
      <p:regular r:id="rId25"/>
    </p:embeddedFont>
    <p:embeddedFont>
      <p:font typeface="Trirong Semi-Bold" charset="1" panose="00000700000000000000"/>
      <p:regular r:id="rId26"/>
    </p:embeddedFont>
    <p:embeddedFont>
      <p:font typeface="Trirong Semi-Bold Italics" charset="1" panose="00000700000000000000"/>
      <p:regular r:id="rId27"/>
    </p:embeddedFont>
    <p:embeddedFont>
      <p:font typeface="Trirong Ultra-Bold" charset="1" panose="00000900000000000000"/>
      <p:regular r:id="rId28"/>
    </p:embeddedFont>
    <p:embeddedFont>
      <p:font typeface="Trirong Ultra-Bold Italics" charset="1" panose="00000900000000000000"/>
      <p:regular r:id="rId29"/>
    </p:embeddedFont>
    <p:embeddedFont>
      <p:font typeface="Trirong Heavy" charset="1" panose="00000A00000000000000"/>
      <p:regular r:id="rId30"/>
    </p:embeddedFont>
    <p:embeddedFont>
      <p:font typeface="Trirong Heavy Italics" charset="1" panose="00000A00000000000000"/>
      <p:regular r:id="rId31"/>
    </p:embeddedFont>
    <p:embeddedFont>
      <p:font typeface="Barlow Condensed" charset="1" panose="00000506000000000000"/>
      <p:regular r:id="rId32"/>
    </p:embeddedFont>
    <p:embeddedFont>
      <p:font typeface="Barlow Condensed Bold" charset="1" panose="00000806000000000000"/>
      <p:regular r:id="rId33"/>
    </p:embeddedFont>
    <p:embeddedFont>
      <p:font typeface="Barlow Condensed Italics" charset="1" panose="00000506000000000000"/>
      <p:regular r:id="rId34"/>
    </p:embeddedFont>
    <p:embeddedFont>
      <p:font typeface="Barlow Condensed Bold Italics" charset="1" panose="00000806000000000000"/>
      <p:regular r:id="rId35"/>
    </p:embeddedFont>
    <p:embeddedFont>
      <p:font typeface="Barlow Condensed Thin" charset="1" panose="00000306000000000000"/>
      <p:regular r:id="rId36"/>
    </p:embeddedFont>
    <p:embeddedFont>
      <p:font typeface="Barlow Condensed Thin Italics" charset="1" panose="00000306000000000000"/>
      <p:regular r:id="rId37"/>
    </p:embeddedFont>
    <p:embeddedFont>
      <p:font typeface="Barlow Condensed Medium" charset="1" panose="00000606000000000000"/>
      <p:regular r:id="rId38"/>
    </p:embeddedFont>
    <p:embeddedFont>
      <p:font typeface="Barlow Condensed Medium Italics" charset="1" panose="00000606000000000000"/>
      <p:regular r:id="rId39"/>
    </p:embeddedFont>
    <p:embeddedFont>
      <p:font typeface="Barlow Condensed Semi-Bold" charset="1" panose="00000706000000000000"/>
      <p:regular r:id="rId40"/>
    </p:embeddedFont>
    <p:embeddedFont>
      <p:font typeface="Barlow Condensed Semi-Bold Italics" charset="1" panose="00000706000000000000"/>
      <p:regular r:id="rId41"/>
    </p:embeddedFont>
    <p:embeddedFont>
      <p:font typeface="Barlow Condensed Heavy" charset="1" panose="00000A06000000000000"/>
      <p:regular r:id="rId42"/>
    </p:embeddedFont>
    <p:embeddedFont>
      <p:font typeface="Barlow Condensed Heavy Italics" charset="1" panose="00000A06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slides/slide1.xml" Type="http://schemas.openxmlformats.org/officeDocument/2006/relationships/slide"/><Relationship Id="rId45" Target="slides/slide2.xml" Type="http://schemas.openxmlformats.org/officeDocument/2006/relationships/slide"/><Relationship Id="rId46" Target="slides/slide3.xml" Type="http://schemas.openxmlformats.org/officeDocument/2006/relationships/slide"/><Relationship Id="rId47" Target="slides/slide4.xml" Type="http://schemas.openxmlformats.org/officeDocument/2006/relationships/slide"/><Relationship Id="rId48" Target="slides/slide5.xml" Type="http://schemas.openxmlformats.org/officeDocument/2006/relationships/slide"/><Relationship Id="rId49" Target="slides/slide6.xml" Type="http://schemas.openxmlformats.org/officeDocument/2006/relationships/slide"/><Relationship Id="rId5" Target="tableStyles.xml" Type="http://schemas.openxmlformats.org/officeDocument/2006/relationships/tableStyles"/><Relationship Id="rId50" Target="slides/slide7.xml" Type="http://schemas.openxmlformats.org/officeDocument/2006/relationships/slide"/><Relationship Id="rId51" Target="slides/slide8.xml" Type="http://schemas.openxmlformats.org/officeDocument/2006/relationships/slide"/><Relationship Id="rId52" Target="slides/slide9.xml" Type="http://schemas.openxmlformats.org/officeDocument/2006/relationships/slide"/><Relationship Id="rId53" Target="slides/slide10.xml" Type="http://schemas.openxmlformats.org/officeDocument/2006/relationships/slide"/><Relationship Id="rId54" Target="slides/slide11.xml" Type="http://schemas.openxmlformats.org/officeDocument/2006/relationships/slide"/><Relationship Id="rId55" Target="slides/slide12.xml" Type="http://schemas.openxmlformats.org/officeDocument/2006/relationships/slide"/><Relationship Id="rId56" Target="slides/slide13.xml" Type="http://schemas.openxmlformats.org/officeDocument/2006/relationships/slide"/><Relationship Id="rId57" Target="slides/slide14.xml" Type="http://schemas.openxmlformats.org/officeDocument/2006/relationships/slide"/><Relationship Id="rId58" Target="slides/slide15.xml" Type="http://schemas.openxmlformats.org/officeDocument/2006/relationships/slide"/><Relationship Id="rId59" Target="slides/slide16.xml" Type="http://schemas.openxmlformats.org/officeDocument/2006/relationships/slide"/><Relationship Id="rId6" Target="fonts/font6.fntdata" Type="http://schemas.openxmlformats.org/officeDocument/2006/relationships/font"/><Relationship Id="rId60" Target="slides/slide17.xml" Type="http://schemas.openxmlformats.org/officeDocument/2006/relationships/slide"/><Relationship Id="rId61" Target="slides/slide18.xml" Type="http://schemas.openxmlformats.org/officeDocument/2006/relationships/slide"/><Relationship Id="rId62" Target="slides/slide19.xml" Type="http://schemas.openxmlformats.org/officeDocument/2006/relationships/slide"/><Relationship Id="rId63" Target="slides/slide20.xml" Type="http://schemas.openxmlformats.org/officeDocument/2006/relationships/slide"/><Relationship Id="rId64" Target="slides/slide21.xml" Type="http://schemas.openxmlformats.org/officeDocument/2006/relationships/slide"/><Relationship Id="rId65" Target="slides/slide22.xml" Type="http://schemas.openxmlformats.org/officeDocument/2006/relationships/slide"/><Relationship Id="rId66" Target="slides/slide23.xml" Type="http://schemas.openxmlformats.org/officeDocument/2006/relationships/slide"/><Relationship Id="rId67" Target="slides/slide24.xml" Type="http://schemas.openxmlformats.org/officeDocument/2006/relationships/slide"/><Relationship Id="rId68" Target="slides/slide25.xml" Type="http://schemas.openxmlformats.org/officeDocument/2006/relationships/slide"/><Relationship Id="rId69" Target="slides/slide26.xml" Type="http://schemas.openxmlformats.org/officeDocument/2006/relationships/slide"/><Relationship Id="rId7" Target="fonts/font7.fntdata" Type="http://schemas.openxmlformats.org/officeDocument/2006/relationships/font"/><Relationship Id="rId70" Target="slides/slide27.xml" Type="http://schemas.openxmlformats.org/officeDocument/2006/relationships/slide"/><Relationship Id="rId71" Target="slides/slide28.xml" Type="http://schemas.openxmlformats.org/officeDocument/2006/relationships/slide"/><Relationship Id="rId72" Target="slides/slide29.xml" Type="http://schemas.openxmlformats.org/officeDocument/2006/relationships/slide"/><Relationship Id="rId73" Target="slides/slide30.xml" Type="http://schemas.openxmlformats.org/officeDocument/2006/relationships/slide"/><Relationship Id="rId74" Target="slides/slide31.xml" Type="http://schemas.openxmlformats.org/officeDocument/2006/relationships/slide"/><Relationship Id="rId75" Target="slides/slide3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6.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8.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9.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3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31.png" Type="http://schemas.openxmlformats.org/officeDocument/2006/relationships/image"/><Relationship Id="rId13" Target="../media/image32.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33.png" Type="http://schemas.openxmlformats.org/officeDocument/2006/relationships/image"/><Relationship Id="rId13" Target="../media/image34.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37.png" Type="http://schemas.openxmlformats.org/officeDocument/2006/relationships/image"/><Relationship Id="rId13" Target="../media/image38.svg" Type="http://schemas.openxmlformats.org/officeDocument/2006/relationships/image"/><Relationship Id="rId14" Target="../media/image39.png" Type="http://schemas.openxmlformats.org/officeDocument/2006/relationships/image"/><Relationship Id="rId15" Target="../media/image40.svg" Type="http://schemas.openxmlformats.org/officeDocument/2006/relationships/image"/><Relationship Id="rId16" Target="../media/image41.png" Type="http://schemas.openxmlformats.org/officeDocument/2006/relationships/image"/><Relationship Id="rId17" Target="../media/image4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3.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4.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14209520" y="240473"/>
            <a:ext cx="1753200" cy="1753200"/>
            <a:chOff x="0" y="0"/>
            <a:chExt cx="2337600" cy="2337600"/>
          </a:xfrm>
        </p:grpSpPr>
        <p:sp>
          <p:nvSpPr>
            <p:cNvPr name="Freeform 5" id="5"/>
            <p:cNvSpPr/>
            <p:nvPr/>
          </p:nvSpPr>
          <p:spPr>
            <a:xfrm flipH="false" flipV="false" rot="0">
              <a:off x="0" y="0"/>
              <a:ext cx="2337562" cy="2337562"/>
            </a:xfrm>
            <a:custGeom>
              <a:avLst/>
              <a:gdLst/>
              <a:ahLst/>
              <a:cxnLst/>
              <a:rect r="r" b="b" t="t" l="l"/>
              <a:pathLst>
                <a:path h="2337562" w="2337562">
                  <a:moveTo>
                    <a:pt x="0" y="1168781"/>
                  </a:moveTo>
                  <a:cubicBezTo>
                    <a:pt x="0" y="523240"/>
                    <a:pt x="523240" y="0"/>
                    <a:pt x="1168781" y="0"/>
                  </a:cubicBezTo>
                  <a:cubicBezTo>
                    <a:pt x="1814322" y="0"/>
                    <a:pt x="2337562" y="523240"/>
                    <a:pt x="2337562" y="1168781"/>
                  </a:cubicBezTo>
                  <a:cubicBezTo>
                    <a:pt x="2337562" y="1814322"/>
                    <a:pt x="1814322" y="2337562"/>
                    <a:pt x="1168781" y="2337562"/>
                  </a:cubicBezTo>
                  <a:cubicBezTo>
                    <a:pt x="523240" y="2337562"/>
                    <a:pt x="0" y="1814322"/>
                    <a:pt x="0" y="1168781"/>
                  </a:cubicBezTo>
                  <a:close/>
                </a:path>
              </a:pathLst>
            </a:custGeom>
            <a:solidFill>
              <a:srgbClr val="F7D101"/>
            </a:solidFill>
          </p:spPr>
        </p:sp>
      </p:grpSp>
      <p:grpSp>
        <p:nvGrpSpPr>
          <p:cNvPr name="Group 6" id="6"/>
          <p:cNvGrpSpPr/>
          <p:nvPr/>
        </p:nvGrpSpPr>
        <p:grpSpPr>
          <a:xfrm rot="0">
            <a:off x="743776" y="519605"/>
            <a:ext cx="715050" cy="715050"/>
            <a:chOff x="0" y="0"/>
            <a:chExt cx="953400" cy="953400"/>
          </a:xfrm>
        </p:grpSpPr>
        <p:sp>
          <p:nvSpPr>
            <p:cNvPr name="Freeform 7" id="7"/>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8" id="8"/>
          <p:cNvGrpSpPr/>
          <p:nvPr/>
        </p:nvGrpSpPr>
        <p:grpSpPr>
          <a:xfrm rot="5400000">
            <a:off x="-75819" y="1458176"/>
            <a:ext cx="1097100" cy="945900"/>
            <a:chOff x="0" y="0"/>
            <a:chExt cx="1462800" cy="1261200"/>
          </a:xfrm>
        </p:grpSpPr>
        <p:sp>
          <p:nvSpPr>
            <p:cNvPr name="Freeform 9" id="9"/>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10" id="10"/>
          <p:cNvGrpSpPr/>
          <p:nvPr/>
        </p:nvGrpSpPr>
        <p:grpSpPr>
          <a:xfrm rot="-5400000">
            <a:off x="593584" y="2026187"/>
            <a:ext cx="1139963" cy="988762"/>
            <a:chOff x="0" y="0"/>
            <a:chExt cx="1519950" cy="1318350"/>
          </a:xfrm>
        </p:grpSpPr>
        <p:sp>
          <p:nvSpPr>
            <p:cNvPr name="Freeform 11" id="11"/>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2" id="12"/>
          <p:cNvGrpSpPr/>
          <p:nvPr/>
        </p:nvGrpSpPr>
        <p:grpSpPr>
          <a:xfrm rot="5400000">
            <a:off x="2015645" y="-1050110"/>
            <a:ext cx="1563412" cy="2100262"/>
            <a:chOff x="0" y="0"/>
            <a:chExt cx="2084550" cy="2800350"/>
          </a:xfrm>
        </p:grpSpPr>
        <p:sp>
          <p:nvSpPr>
            <p:cNvPr name="Freeform 13" id="13"/>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4" id="14"/>
          <p:cNvGrpSpPr/>
          <p:nvPr/>
        </p:nvGrpSpPr>
        <p:grpSpPr>
          <a:xfrm rot="0">
            <a:off x="1131421" y="4004174"/>
            <a:ext cx="615263" cy="637763"/>
            <a:chOff x="0" y="0"/>
            <a:chExt cx="820350" cy="850350"/>
          </a:xfrm>
        </p:grpSpPr>
        <p:sp>
          <p:nvSpPr>
            <p:cNvPr name="Freeform 15" id="15"/>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6" id="16"/>
          <p:cNvGrpSpPr/>
          <p:nvPr/>
        </p:nvGrpSpPr>
        <p:grpSpPr>
          <a:xfrm rot="0">
            <a:off x="14987522" y="2213374"/>
            <a:ext cx="621113" cy="621113"/>
            <a:chOff x="0" y="0"/>
            <a:chExt cx="828150" cy="828150"/>
          </a:xfrm>
        </p:grpSpPr>
        <p:sp>
          <p:nvSpPr>
            <p:cNvPr name="Freeform 17" id="17"/>
            <p:cNvSpPr/>
            <p:nvPr/>
          </p:nvSpPr>
          <p:spPr>
            <a:xfrm flipH="false" flipV="false" rot="0">
              <a:off x="0" y="0"/>
              <a:ext cx="828040" cy="828167"/>
            </a:xfrm>
            <a:custGeom>
              <a:avLst/>
              <a:gdLst/>
              <a:ahLst/>
              <a:cxnLst/>
              <a:rect r="r" b="b" t="t" l="l"/>
              <a:pathLst>
                <a:path h="828167" w="828040">
                  <a:moveTo>
                    <a:pt x="0" y="414020"/>
                  </a:moveTo>
                  <a:cubicBezTo>
                    <a:pt x="0" y="185420"/>
                    <a:pt x="185420" y="0"/>
                    <a:pt x="414020" y="0"/>
                  </a:cubicBezTo>
                  <a:lnTo>
                    <a:pt x="414020" y="28575"/>
                  </a:lnTo>
                  <a:lnTo>
                    <a:pt x="414020" y="0"/>
                  </a:lnTo>
                  <a:cubicBezTo>
                    <a:pt x="642747" y="0"/>
                    <a:pt x="828040" y="185420"/>
                    <a:pt x="828040" y="414020"/>
                  </a:cubicBezTo>
                  <a:cubicBezTo>
                    <a:pt x="828040" y="642620"/>
                    <a:pt x="642620" y="828040"/>
                    <a:pt x="414020" y="828040"/>
                  </a:cubicBezTo>
                  <a:lnTo>
                    <a:pt x="414020" y="799592"/>
                  </a:lnTo>
                  <a:lnTo>
                    <a:pt x="414020" y="828167"/>
                  </a:lnTo>
                  <a:cubicBezTo>
                    <a:pt x="185420" y="828167"/>
                    <a:pt x="0" y="642747"/>
                    <a:pt x="0" y="414020"/>
                  </a:cubicBezTo>
                  <a:lnTo>
                    <a:pt x="28575" y="414020"/>
                  </a:lnTo>
                  <a:lnTo>
                    <a:pt x="53086" y="428625"/>
                  </a:lnTo>
                  <a:cubicBezTo>
                    <a:pt x="46482" y="439674"/>
                    <a:pt x="33401" y="445008"/>
                    <a:pt x="20955" y="441579"/>
                  </a:cubicBezTo>
                  <a:cubicBezTo>
                    <a:pt x="8509" y="438150"/>
                    <a:pt x="0" y="426974"/>
                    <a:pt x="0" y="414020"/>
                  </a:cubicBezTo>
                  <a:moveTo>
                    <a:pt x="57150" y="414020"/>
                  </a:moveTo>
                  <a:lnTo>
                    <a:pt x="28575" y="414020"/>
                  </a:lnTo>
                  <a:lnTo>
                    <a:pt x="4064" y="399542"/>
                  </a:lnTo>
                  <a:cubicBezTo>
                    <a:pt x="10668" y="388493"/>
                    <a:pt x="23749" y="383159"/>
                    <a:pt x="36195" y="386588"/>
                  </a:cubicBezTo>
                  <a:cubicBezTo>
                    <a:pt x="48641" y="390017"/>
                    <a:pt x="57150" y="401193"/>
                    <a:pt x="57150" y="414020"/>
                  </a:cubicBezTo>
                  <a:cubicBezTo>
                    <a:pt x="57150" y="611124"/>
                    <a:pt x="216916" y="770890"/>
                    <a:pt x="414020" y="770890"/>
                  </a:cubicBezTo>
                  <a:cubicBezTo>
                    <a:pt x="611124" y="770890"/>
                    <a:pt x="770890" y="611124"/>
                    <a:pt x="770890" y="414020"/>
                  </a:cubicBezTo>
                  <a:lnTo>
                    <a:pt x="799465" y="414020"/>
                  </a:lnTo>
                  <a:lnTo>
                    <a:pt x="770890" y="414020"/>
                  </a:lnTo>
                  <a:cubicBezTo>
                    <a:pt x="770890" y="216916"/>
                    <a:pt x="611124" y="57150"/>
                    <a:pt x="414020" y="57150"/>
                  </a:cubicBezTo>
                  <a:lnTo>
                    <a:pt x="414020" y="28575"/>
                  </a:lnTo>
                  <a:lnTo>
                    <a:pt x="414020" y="57150"/>
                  </a:lnTo>
                  <a:cubicBezTo>
                    <a:pt x="216916" y="57150"/>
                    <a:pt x="57150" y="216916"/>
                    <a:pt x="57150" y="414020"/>
                  </a:cubicBezTo>
                  <a:close/>
                </a:path>
              </a:pathLst>
            </a:custGeom>
            <a:solidFill>
              <a:srgbClr val="000000"/>
            </a:solidFill>
          </p:spPr>
        </p:sp>
      </p:grpSp>
      <p:grpSp>
        <p:nvGrpSpPr>
          <p:cNvPr name="Group 18" id="18"/>
          <p:cNvGrpSpPr/>
          <p:nvPr/>
        </p:nvGrpSpPr>
        <p:grpSpPr>
          <a:xfrm rot="5400000">
            <a:off x="16523276" y="470726"/>
            <a:ext cx="2386462" cy="2100262"/>
            <a:chOff x="0" y="0"/>
            <a:chExt cx="3181950" cy="2800350"/>
          </a:xfrm>
        </p:grpSpPr>
        <p:sp>
          <p:nvSpPr>
            <p:cNvPr name="Freeform 19" id="19"/>
            <p:cNvSpPr/>
            <p:nvPr/>
          </p:nvSpPr>
          <p:spPr>
            <a:xfrm flipH="false" flipV="false" rot="0">
              <a:off x="-1397" y="0"/>
              <a:ext cx="3184652" cy="2800350"/>
            </a:xfrm>
            <a:custGeom>
              <a:avLst/>
              <a:gdLst/>
              <a:ahLst/>
              <a:cxnLst/>
              <a:rect r="r" b="b" t="t" l="l"/>
              <a:pathLst>
                <a:path h="2800350" w="3184652">
                  <a:moveTo>
                    <a:pt x="5080" y="2757678"/>
                  </a:moveTo>
                  <a:lnTo>
                    <a:pt x="1567434" y="14478"/>
                  </a:lnTo>
                  <a:cubicBezTo>
                    <a:pt x="1572514" y="5588"/>
                    <a:pt x="1582039" y="0"/>
                    <a:pt x="1592326" y="0"/>
                  </a:cubicBezTo>
                  <a:cubicBezTo>
                    <a:pt x="1602613" y="0"/>
                    <a:pt x="1612011" y="5461"/>
                    <a:pt x="1617218" y="14478"/>
                  </a:cubicBezTo>
                  <a:lnTo>
                    <a:pt x="3179572" y="2757678"/>
                  </a:lnTo>
                  <a:cubicBezTo>
                    <a:pt x="3184652" y="2766568"/>
                    <a:pt x="3184525" y="2777363"/>
                    <a:pt x="3179445" y="2786126"/>
                  </a:cubicBezTo>
                  <a:cubicBezTo>
                    <a:pt x="3174365" y="2794889"/>
                    <a:pt x="3164967" y="2800350"/>
                    <a:pt x="3154680" y="2800350"/>
                  </a:cubicBezTo>
                  <a:lnTo>
                    <a:pt x="29972" y="2800350"/>
                  </a:lnTo>
                  <a:cubicBezTo>
                    <a:pt x="19812" y="2800350"/>
                    <a:pt x="10414" y="2794889"/>
                    <a:pt x="5207" y="2786126"/>
                  </a:cubicBezTo>
                  <a:cubicBezTo>
                    <a:pt x="0" y="2777363"/>
                    <a:pt x="0" y="2766441"/>
                    <a:pt x="5080" y="2757678"/>
                  </a:cubicBezTo>
                  <a:moveTo>
                    <a:pt x="54737" y="2785999"/>
                  </a:moveTo>
                  <a:lnTo>
                    <a:pt x="29845" y="2771902"/>
                  </a:lnTo>
                  <a:lnTo>
                    <a:pt x="29845" y="2743200"/>
                  </a:lnTo>
                  <a:lnTo>
                    <a:pt x="3154807" y="2743200"/>
                  </a:lnTo>
                  <a:lnTo>
                    <a:pt x="3154807" y="2771775"/>
                  </a:lnTo>
                  <a:lnTo>
                    <a:pt x="3129915" y="2785872"/>
                  </a:lnTo>
                  <a:lnTo>
                    <a:pt x="1567561" y="42672"/>
                  </a:lnTo>
                  <a:lnTo>
                    <a:pt x="1592453" y="28575"/>
                  </a:lnTo>
                  <a:lnTo>
                    <a:pt x="1617345" y="42672"/>
                  </a:lnTo>
                  <a:lnTo>
                    <a:pt x="54991" y="2785872"/>
                  </a:lnTo>
                  <a:close/>
                </a:path>
              </a:pathLst>
            </a:custGeom>
            <a:solidFill>
              <a:srgbClr val="000000"/>
            </a:solidFill>
          </p:spPr>
        </p:sp>
      </p:grpSp>
      <p:grpSp>
        <p:nvGrpSpPr>
          <p:cNvPr name="Group 20" id="20"/>
          <p:cNvGrpSpPr/>
          <p:nvPr/>
        </p:nvGrpSpPr>
        <p:grpSpPr>
          <a:xfrm rot="0">
            <a:off x="17471202" y="69788"/>
            <a:ext cx="555300" cy="478800"/>
            <a:chOff x="0" y="0"/>
            <a:chExt cx="740400" cy="638400"/>
          </a:xfrm>
        </p:grpSpPr>
        <p:sp>
          <p:nvSpPr>
            <p:cNvPr name="Freeform 21" id="21"/>
            <p:cNvSpPr/>
            <p:nvPr/>
          </p:nvSpPr>
          <p:spPr>
            <a:xfrm flipH="false" flipV="false" rot="0">
              <a:off x="0" y="0"/>
              <a:ext cx="740410" cy="638429"/>
            </a:xfrm>
            <a:custGeom>
              <a:avLst/>
              <a:gdLst/>
              <a:ahLst/>
              <a:cxnLst/>
              <a:rect r="r" b="b" t="t" l="l"/>
              <a:pathLst>
                <a:path h="638429" w="740410">
                  <a:moveTo>
                    <a:pt x="0" y="638429"/>
                  </a:moveTo>
                  <a:lnTo>
                    <a:pt x="370205" y="0"/>
                  </a:lnTo>
                  <a:lnTo>
                    <a:pt x="740410" y="638429"/>
                  </a:lnTo>
                  <a:close/>
                </a:path>
              </a:pathLst>
            </a:custGeom>
            <a:solidFill>
              <a:srgbClr val="D0CECE"/>
            </a:solidFill>
          </p:spPr>
        </p:sp>
      </p:grpSp>
      <p:grpSp>
        <p:nvGrpSpPr>
          <p:cNvPr name="Group 22" id="22"/>
          <p:cNvGrpSpPr/>
          <p:nvPr/>
        </p:nvGrpSpPr>
        <p:grpSpPr>
          <a:xfrm rot="-1696825">
            <a:off x="-558385" y="3483450"/>
            <a:ext cx="1889139" cy="505353"/>
            <a:chOff x="0" y="0"/>
            <a:chExt cx="2518852" cy="673804"/>
          </a:xfrm>
        </p:grpSpPr>
        <p:sp>
          <p:nvSpPr>
            <p:cNvPr name="Freeform 23" id="23"/>
            <p:cNvSpPr/>
            <p:nvPr/>
          </p:nvSpPr>
          <p:spPr>
            <a:xfrm flipH="false" flipV="false" rot="0">
              <a:off x="0" y="0"/>
              <a:ext cx="2518791" cy="673862"/>
            </a:xfrm>
            <a:custGeom>
              <a:avLst/>
              <a:gdLst/>
              <a:ahLst/>
              <a:cxnLst/>
              <a:rect r="r" b="b" t="t" l="l"/>
              <a:pathLst>
                <a:path h="673862" w="2518791">
                  <a:moveTo>
                    <a:pt x="0" y="0"/>
                  </a:moveTo>
                  <a:lnTo>
                    <a:pt x="2518791" y="0"/>
                  </a:lnTo>
                  <a:lnTo>
                    <a:pt x="2518791" y="673862"/>
                  </a:lnTo>
                  <a:lnTo>
                    <a:pt x="0" y="673862"/>
                  </a:lnTo>
                  <a:close/>
                </a:path>
              </a:pathLst>
            </a:custGeom>
            <a:solidFill>
              <a:srgbClr val="F7D101"/>
            </a:solidFill>
          </p:spPr>
        </p:sp>
      </p:grpSp>
      <p:grpSp>
        <p:nvGrpSpPr>
          <p:cNvPr name="Group 24" id="24"/>
          <p:cNvGrpSpPr/>
          <p:nvPr/>
        </p:nvGrpSpPr>
        <p:grpSpPr>
          <a:xfrm rot="0">
            <a:off x="16378982" y="2829893"/>
            <a:ext cx="2345963" cy="2345963"/>
            <a:chOff x="0" y="0"/>
            <a:chExt cx="3127950" cy="3127950"/>
          </a:xfrm>
        </p:grpSpPr>
        <p:sp>
          <p:nvSpPr>
            <p:cNvPr name="Freeform 25" id="25"/>
            <p:cNvSpPr/>
            <p:nvPr/>
          </p:nvSpPr>
          <p:spPr>
            <a:xfrm flipH="false" flipV="false" rot="0">
              <a:off x="0" y="0"/>
              <a:ext cx="3128010" cy="3128010"/>
            </a:xfrm>
            <a:custGeom>
              <a:avLst/>
              <a:gdLst/>
              <a:ahLst/>
              <a:cxnLst/>
              <a:rect r="r" b="b" t="t" l="l"/>
              <a:pathLst>
                <a:path h="3128010" w="3128010">
                  <a:moveTo>
                    <a:pt x="0" y="1564005"/>
                  </a:moveTo>
                  <a:cubicBezTo>
                    <a:pt x="0" y="700278"/>
                    <a:pt x="700278" y="0"/>
                    <a:pt x="1564005" y="0"/>
                  </a:cubicBezTo>
                  <a:lnTo>
                    <a:pt x="1564005" y="28575"/>
                  </a:lnTo>
                  <a:lnTo>
                    <a:pt x="1564005" y="0"/>
                  </a:lnTo>
                  <a:cubicBezTo>
                    <a:pt x="2427732" y="0"/>
                    <a:pt x="3128010" y="700278"/>
                    <a:pt x="3128010" y="1564005"/>
                  </a:cubicBezTo>
                  <a:cubicBezTo>
                    <a:pt x="3128010" y="2427732"/>
                    <a:pt x="2427732" y="3128010"/>
                    <a:pt x="1564005" y="3128010"/>
                  </a:cubicBezTo>
                  <a:lnTo>
                    <a:pt x="1564005" y="3099435"/>
                  </a:lnTo>
                  <a:lnTo>
                    <a:pt x="1564005" y="3128010"/>
                  </a:lnTo>
                  <a:cubicBezTo>
                    <a:pt x="700278" y="3128010"/>
                    <a:pt x="0" y="2427732"/>
                    <a:pt x="0" y="1564005"/>
                  </a:cubicBezTo>
                  <a:lnTo>
                    <a:pt x="28575" y="1564005"/>
                  </a:lnTo>
                  <a:lnTo>
                    <a:pt x="52705" y="1579245"/>
                  </a:lnTo>
                  <a:cubicBezTo>
                    <a:pt x="45847" y="1590040"/>
                    <a:pt x="32766" y="1594993"/>
                    <a:pt x="20574" y="1591437"/>
                  </a:cubicBezTo>
                  <a:cubicBezTo>
                    <a:pt x="8382" y="1587881"/>
                    <a:pt x="0" y="1576705"/>
                    <a:pt x="0" y="1564005"/>
                  </a:cubicBezTo>
                  <a:moveTo>
                    <a:pt x="57150" y="1564005"/>
                  </a:moveTo>
                  <a:lnTo>
                    <a:pt x="28575" y="1564005"/>
                  </a:lnTo>
                  <a:lnTo>
                    <a:pt x="4445" y="1548765"/>
                  </a:lnTo>
                  <a:cubicBezTo>
                    <a:pt x="11303" y="1537970"/>
                    <a:pt x="24384" y="1533017"/>
                    <a:pt x="36576" y="1536573"/>
                  </a:cubicBezTo>
                  <a:cubicBezTo>
                    <a:pt x="48768" y="1540129"/>
                    <a:pt x="57150" y="1551305"/>
                    <a:pt x="57150" y="1564005"/>
                  </a:cubicBezTo>
                  <a:cubicBezTo>
                    <a:pt x="57150" y="2396236"/>
                    <a:pt x="731774" y="3070860"/>
                    <a:pt x="1564005" y="3070860"/>
                  </a:cubicBezTo>
                  <a:cubicBezTo>
                    <a:pt x="2396236" y="3070860"/>
                    <a:pt x="3070860" y="2396109"/>
                    <a:pt x="3070860" y="1564005"/>
                  </a:cubicBezTo>
                  <a:lnTo>
                    <a:pt x="3099435" y="1564005"/>
                  </a:lnTo>
                  <a:lnTo>
                    <a:pt x="3070860" y="1564005"/>
                  </a:lnTo>
                  <a:cubicBezTo>
                    <a:pt x="3070860" y="731774"/>
                    <a:pt x="2396109" y="57150"/>
                    <a:pt x="1564005" y="57150"/>
                  </a:cubicBezTo>
                  <a:lnTo>
                    <a:pt x="1564005" y="28575"/>
                  </a:lnTo>
                  <a:lnTo>
                    <a:pt x="1564005" y="57150"/>
                  </a:lnTo>
                  <a:cubicBezTo>
                    <a:pt x="731774" y="57150"/>
                    <a:pt x="57150" y="731774"/>
                    <a:pt x="57150" y="1564005"/>
                  </a:cubicBezTo>
                  <a:close/>
                </a:path>
              </a:pathLst>
            </a:custGeom>
            <a:solidFill>
              <a:srgbClr val="000000"/>
            </a:solidFill>
          </p:spPr>
        </p:sp>
      </p:grpSp>
      <p:grpSp>
        <p:nvGrpSpPr>
          <p:cNvPr name="Group 26" id="26"/>
          <p:cNvGrpSpPr/>
          <p:nvPr/>
        </p:nvGrpSpPr>
        <p:grpSpPr>
          <a:xfrm rot="-1299682">
            <a:off x="2650570" y="-301070"/>
            <a:ext cx="1615521" cy="1478979"/>
            <a:chOff x="0" y="0"/>
            <a:chExt cx="2154028" cy="1971972"/>
          </a:xfrm>
        </p:grpSpPr>
        <p:sp>
          <p:nvSpPr>
            <p:cNvPr name="Freeform 27" id="2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28" id="28"/>
          <p:cNvGrpSpPr/>
          <p:nvPr/>
        </p:nvGrpSpPr>
        <p:grpSpPr>
          <a:xfrm rot="0">
            <a:off x="10987464" y="9907682"/>
            <a:ext cx="1147950" cy="1147950"/>
            <a:chOff x="0" y="0"/>
            <a:chExt cx="1530600" cy="1530600"/>
          </a:xfrm>
        </p:grpSpPr>
        <p:sp>
          <p:nvSpPr>
            <p:cNvPr name="Freeform 29" id="2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grpSp>
        <p:nvGrpSpPr>
          <p:cNvPr name="Group 30" id="30"/>
          <p:cNvGrpSpPr/>
          <p:nvPr/>
        </p:nvGrpSpPr>
        <p:grpSpPr>
          <a:xfrm rot="0">
            <a:off x="17556482" y="7197291"/>
            <a:ext cx="454950" cy="1559250"/>
            <a:chOff x="0" y="0"/>
            <a:chExt cx="606600" cy="2079000"/>
          </a:xfrm>
        </p:grpSpPr>
        <p:sp>
          <p:nvSpPr>
            <p:cNvPr name="Freeform 31" id="31"/>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32" id="32"/>
          <p:cNvGrpSpPr/>
          <p:nvPr/>
        </p:nvGrpSpPr>
        <p:grpSpPr>
          <a:xfrm rot="0">
            <a:off x="16211349" y="8075597"/>
            <a:ext cx="580050" cy="1099800"/>
            <a:chOff x="0" y="0"/>
            <a:chExt cx="773400" cy="1466400"/>
          </a:xfrm>
        </p:grpSpPr>
        <p:sp>
          <p:nvSpPr>
            <p:cNvPr name="Freeform 33" id="33"/>
            <p:cNvSpPr/>
            <p:nvPr/>
          </p:nvSpPr>
          <p:spPr>
            <a:xfrm flipH="false" flipV="false" rot="0">
              <a:off x="0" y="0"/>
              <a:ext cx="773430" cy="1466342"/>
            </a:xfrm>
            <a:custGeom>
              <a:avLst/>
              <a:gdLst/>
              <a:ahLst/>
              <a:cxnLst/>
              <a:rect r="r" b="b" t="t" l="l"/>
              <a:pathLst>
                <a:path h="1466342" w="773430">
                  <a:moveTo>
                    <a:pt x="0" y="0"/>
                  </a:moveTo>
                  <a:lnTo>
                    <a:pt x="773430" y="0"/>
                  </a:lnTo>
                  <a:lnTo>
                    <a:pt x="773430" y="1466342"/>
                  </a:lnTo>
                  <a:lnTo>
                    <a:pt x="0" y="1466342"/>
                  </a:lnTo>
                  <a:close/>
                </a:path>
              </a:pathLst>
            </a:custGeom>
            <a:solidFill>
              <a:srgbClr val="000000"/>
            </a:solidFill>
          </p:spPr>
        </p:sp>
      </p:grpSp>
      <p:grpSp>
        <p:nvGrpSpPr>
          <p:cNvPr name="Group 34" id="34"/>
          <p:cNvGrpSpPr/>
          <p:nvPr/>
        </p:nvGrpSpPr>
        <p:grpSpPr>
          <a:xfrm rot="0">
            <a:off x="14435221" y="6826259"/>
            <a:ext cx="622913" cy="848812"/>
            <a:chOff x="0" y="0"/>
            <a:chExt cx="830550" cy="1131750"/>
          </a:xfrm>
        </p:grpSpPr>
        <p:sp>
          <p:nvSpPr>
            <p:cNvPr name="Freeform 35" id="35"/>
            <p:cNvSpPr/>
            <p:nvPr/>
          </p:nvSpPr>
          <p:spPr>
            <a:xfrm flipH="false" flipV="false" rot="0">
              <a:off x="0" y="0"/>
              <a:ext cx="830580" cy="1131697"/>
            </a:xfrm>
            <a:custGeom>
              <a:avLst/>
              <a:gdLst/>
              <a:ahLst/>
              <a:cxnLst/>
              <a:rect r="r" b="b" t="t" l="l"/>
              <a:pathLst>
                <a:path h="1131697" w="830580">
                  <a:moveTo>
                    <a:pt x="28575" y="0"/>
                  </a:moveTo>
                  <a:lnTo>
                    <a:pt x="802005" y="0"/>
                  </a:lnTo>
                  <a:cubicBezTo>
                    <a:pt x="817753" y="0"/>
                    <a:pt x="830580" y="12827"/>
                    <a:pt x="830580" y="28575"/>
                  </a:cubicBezTo>
                  <a:lnTo>
                    <a:pt x="830580" y="1103122"/>
                  </a:lnTo>
                  <a:cubicBezTo>
                    <a:pt x="830580" y="1118870"/>
                    <a:pt x="817753" y="1131697"/>
                    <a:pt x="802005" y="1131697"/>
                  </a:cubicBezTo>
                  <a:lnTo>
                    <a:pt x="28575" y="1131697"/>
                  </a:lnTo>
                  <a:cubicBezTo>
                    <a:pt x="12827" y="1131697"/>
                    <a:pt x="0" y="1118997"/>
                    <a:pt x="0" y="1103122"/>
                  </a:cubicBezTo>
                  <a:lnTo>
                    <a:pt x="0" y="28575"/>
                  </a:lnTo>
                  <a:cubicBezTo>
                    <a:pt x="0" y="12827"/>
                    <a:pt x="12827" y="0"/>
                    <a:pt x="28575" y="0"/>
                  </a:cubicBezTo>
                  <a:moveTo>
                    <a:pt x="28575" y="57150"/>
                  </a:moveTo>
                  <a:lnTo>
                    <a:pt x="28575" y="28575"/>
                  </a:lnTo>
                  <a:lnTo>
                    <a:pt x="57150" y="28575"/>
                  </a:lnTo>
                  <a:lnTo>
                    <a:pt x="57150" y="1103122"/>
                  </a:lnTo>
                  <a:lnTo>
                    <a:pt x="28575" y="1103122"/>
                  </a:lnTo>
                  <a:lnTo>
                    <a:pt x="28575" y="1074547"/>
                  </a:lnTo>
                  <a:lnTo>
                    <a:pt x="802005" y="1074547"/>
                  </a:lnTo>
                  <a:lnTo>
                    <a:pt x="802005" y="1103122"/>
                  </a:lnTo>
                  <a:lnTo>
                    <a:pt x="773430" y="1103122"/>
                  </a:lnTo>
                  <a:lnTo>
                    <a:pt x="773430" y="28575"/>
                  </a:lnTo>
                  <a:lnTo>
                    <a:pt x="802005" y="28575"/>
                  </a:lnTo>
                  <a:lnTo>
                    <a:pt x="802005" y="57150"/>
                  </a:lnTo>
                  <a:lnTo>
                    <a:pt x="28575" y="57150"/>
                  </a:lnTo>
                  <a:close/>
                </a:path>
              </a:pathLst>
            </a:custGeom>
            <a:solidFill>
              <a:srgbClr val="000000"/>
            </a:solidFill>
          </p:spPr>
        </p:sp>
      </p:grpSp>
      <p:grpSp>
        <p:nvGrpSpPr>
          <p:cNvPr name="Group 36" id="36"/>
          <p:cNvGrpSpPr/>
          <p:nvPr/>
        </p:nvGrpSpPr>
        <p:grpSpPr>
          <a:xfrm rot="-9778265">
            <a:off x="14608082" y="3461606"/>
            <a:ext cx="1570792" cy="725695"/>
            <a:chOff x="0" y="0"/>
            <a:chExt cx="2094390" cy="967594"/>
          </a:xfrm>
        </p:grpSpPr>
        <p:sp>
          <p:nvSpPr>
            <p:cNvPr name="Freeform 37" id="37"/>
            <p:cNvSpPr/>
            <p:nvPr/>
          </p:nvSpPr>
          <p:spPr>
            <a:xfrm flipH="false" flipV="false" rot="0">
              <a:off x="-4572" y="0"/>
              <a:ext cx="2099056" cy="995299"/>
            </a:xfrm>
            <a:custGeom>
              <a:avLst/>
              <a:gdLst/>
              <a:ahLst/>
              <a:cxnLst/>
              <a:rect r="r" b="b" t="t" l="l"/>
              <a:pathLst>
                <a:path h="995299" w="2099056">
                  <a:moveTo>
                    <a:pt x="795909" y="938657"/>
                  </a:moveTo>
                  <a:cubicBezTo>
                    <a:pt x="713740" y="919734"/>
                    <a:pt x="633476" y="891540"/>
                    <a:pt x="557022" y="854202"/>
                  </a:cubicBezTo>
                  <a:cubicBezTo>
                    <a:pt x="212979" y="685673"/>
                    <a:pt x="0" y="356489"/>
                    <a:pt x="4699" y="0"/>
                  </a:cubicBezTo>
                  <a:lnTo>
                    <a:pt x="277876" y="2921"/>
                  </a:lnTo>
                  <a:lnTo>
                    <a:pt x="283845" y="103759"/>
                  </a:lnTo>
                  <a:cubicBezTo>
                    <a:pt x="308991" y="200533"/>
                    <a:pt x="387858" y="276479"/>
                    <a:pt x="489839" y="290068"/>
                  </a:cubicBezTo>
                  <a:cubicBezTo>
                    <a:pt x="625729" y="308102"/>
                    <a:pt x="751078" y="208280"/>
                    <a:pt x="769874" y="67183"/>
                  </a:cubicBezTo>
                  <a:lnTo>
                    <a:pt x="766318" y="8255"/>
                  </a:lnTo>
                  <a:lnTo>
                    <a:pt x="1051814" y="11430"/>
                  </a:lnTo>
                  <a:lnTo>
                    <a:pt x="2099056" y="11430"/>
                  </a:lnTo>
                  <a:cubicBezTo>
                    <a:pt x="2099056" y="367411"/>
                    <a:pt x="1882521" y="693928"/>
                    <a:pt x="1537081" y="858774"/>
                  </a:cubicBezTo>
                  <a:cubicBezTo>
                    <a:pt x="1306576" y="968756"/>
                    <a:pt x="1042543" y="995299"/>
                    <a:pt x="796036" y="938657"/>
                  </a:cubicBezTo>
                  <a:close/>
                </a:path>
              </a:pathLst>
            </a:custGeom>
            <a:solidFill>
              <a:srgbClr val="D0CECE"/>
            </a:solidFill>
          </p:spPr>
        </p:sp>
      </p:grpSp>
      <p:sp>
        <p:nvSpPr>
          <p:cNvPr name="Freeform 38" id="38"/>
          <p:cNvSpPr/>
          <p:nvPr/>
        </p:nvSpPr>
        <p:spPr>
          <a:xfrm flipH="false" flipV="false" rot="0">
            <a:off x="12676495" y="219431"/>
            <a:ext cx="1859759" cy="2408835"/>
          </a:xfrm>
          <a:custGeom>
            <a:avLst/>
            <a:gdLst/>
            <a:ahLst/>
            <a:cxnLst/>
            <a:rect r="r" b="b" t="t" l="l"/>
            <a:pathLst>
              <a:path h="2408835" w="1859759">
                <a:moveTo>
                  <a:pt x="0" y="0"/>
                </a:moveTo>
                <a:lnTo>
                  <a:pt x="1859759" y="0"/>
                </a:lnTo>
                <a:lnTo>
                  <a:pt x="1859759" y="2408834"/>
                </a:lnTo>
                <a:lnTo>
                  <a:pt x="0" y="2408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9" id="39"/>
          <p:cNvGrpSpPr/>
          <p:nvPr/>
        </p:nvGrpSpPr>
        <p:grpSpPr>
          <a:xfrm rot="-10800000">
            <a:off x="14943213" y="5746274"/>
            <a:ext cx="1025100" cy="1025100"/>
            <a:chOff x="0" y="0"/>
            <a:chExt cx="1366800" cy="1366800"/>
          </a:xfrm>
        </p:grpSpPr>
        <p:sp>
          <p:nvSpPr>
            <p:cNvPr name="Freeform 40" id="40"/>
            <p:cNvSpPr/>
            <p:nvPr/>
          </p:nvSpPr>
          <p:spPr>
            <a:xfrm flipH="false" flipV="false" rot="0">
              <a:off x="0" y="0"/>
              <a:ext cx="1366774" cy="1366774"/>
            </a:xfrm>
            <a:custGeom>
              <a:avLst/>
              <a:gdLst/>
              <a:ahLst/>
              <a:cxnLst/>
              <a:rect r="r" b="b" t="t" l="l"/>
              <a:pathLst>
                <a:path h="1366774" w="1366774">
                  <a:moveTo>
                    <a:pt x="0" y="0"/>
                  </a:moveTo>
                  <a:lnTo>
                    <a:pt x="683387" y="0"/>
                  </a:lnTo>
                  <a:lnTo>
                    <a:pt x="683387" y="683387"/>
                  </a:lnTo>
                  <a:lnTo>
                    <a:pt x="1366774" y="683387"/>
                  </a:lnTo>
                  <a:lnTo>
                    <a:pt x="1366774" y="1366774"/>
                  </a:lnTo>
                  <a:lnTo>
                    <a:pt x="0" y="1366774"/>
                  </a:lnTo>
                  <a:close/>
                </a:path>
              </a:pathLst>
            </a:custGeom>
            <a:solidFill>
              <a:srgbClr val="F7D101"/>
            </a:solidFill>
          </p:spPr>
        </p:sp>
      </p:grpSp>
      <p:sp>
        <p:nvSpPr>
          <p:cNvPr name="Freeform 41" id="41"/>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2" id="42"/>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3" id="43"/>
          <p:cNvSpPr/>
          <p:nvPr/>
        </p:nvSpPr>
        <p:spPr>
          <a:xfrm flipH="false" flipV="false" rot="0">
            <a:off x="16543926" y="5457100"/>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4" id="44"/>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45" id="45"/>
          <p:cNvGrpSpPr/>
          <p:nvPr/>
        </p:nvGrpSpPr>
        <p:grpSpPr>
          <a:xfrm rot="0">
            <a:off x="8422330" y="9495548"/>
            <a:ext cx="370350" cy="370350"/>
            <a:chOff x="0" y="0"/>
            <a:chExt cx="493800" cy="493800"/>
          </a:xfrm>
        </p:grpSpPr>
        <p:sp>
          <p:nvSpPr>
            <p:cNvPr name="Freeform 46" id="46"/>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grpSp>
        <p:nvGrpSpPr>
          <p:cNvPr name="Group 47" id="47"/>
          <p:cNvGrpSpPr/>
          <p:nvPr/>
        </p:nvGrpSpPr>
        <p:grpSpPr>
          <a:xfrm rot="3553164">
            <a:off x="9696077" y="7209314"/>
            <a:ext cx="3229563" cy="3204327"/>
            <a:chOff x="0" y="0"/>
            <a:chExt cx="4306084" cy="4272436"/>
          </a:xfrm>
        </p:grpSpPr>
        <p:sp>
          <p:nvSpPr>
            <p:cNvPr name="Freeform 48" id="48"/>
            <p:cNvSpPr/>
            <p:nvPr/>
          </p:nvSpPr>
          <p:spPr>
            <a:xfrm flipH="false" flipV="false" rot="0">
              <a:off x="-8382" y="2084324"/>
              <a:ext cx="4314444" cy="2286381"/>
            </a:xfrm>
            <a:custGeom>
              <a:avLst/>
              <a:gdLst/>
              <a:ahLst/>
              <a:cxnLst/>
              <a:rect r="r" b="b" t="t" l="l"/>
              <a:pathLst>
                <a:path h="2286381" w="4314444">
                  <a:moveTo>
                    <a:pt x="4314444" y="51943"/>
                  </a:moveTo>
                  <a:cubicBezTo>
                    <a:pt x="4314444" y="818007"/>
                    <a:pt x="3901059" y="1525397"/>
                    <a:pt x="3231007" y="1905889"/>
                  </a:cubicBezTo>
                  <a:cubicBezTo>
                    <a:pt x="2560955" y="2286381"/>
                    <a:pt x="1737106" y="2281936"/>
                    <a:pt x="1071372" y="1894078"/>
                  </a:cubicBezTo>
                  <a:cubicBezTo>
                    <a:pt x="405638" y="1506220"/>
                    <a:pt x="0" y="794512"/>
                    <a:pt x="8509" y="28448"/>
                  </a:cubicBezTo>
                  <a:cubicBezTo>
                    <a:pt x="8636" y="12700"/>
                    <a:pt x="21590" y="0"/>
                    <a:pt x="37338" y="127"/>
                  </a:cubicBezTo>
                  <a:lnTo>
                    <a:pt x="2161667" y="23241"/>
                  </a:lnTo>
                  <a:lnTo>
                    <a:pt x="2161413" y="51816"/>
                  </a:lnTo>
                  <a:lnTo>
                    <a:pt x="2161413" y="23241"/>
                  </a:lnTo>
                  <a:lnTo>
                    <a:pt x="4285869" y="23241"/>
                  </a:lnTo>
                  <a:cubicBezTo>
                    <a:pt x="4301617" y="23241"/>
                    <a:pt x="4314444" y="36068"/>
                    <a:pt x="4314444" y="51816"/>
                  </a:cubicBezTo>
                  <a:moveTo>
                    <a:pt x="4257294" y="51816"/>
                  </a:moveTo>
                  <a:lnTo>
                    <a:pt x="4285869" y="51816"/>
                  </a:lnTo>
                  <a:lnTo>
                    <a:pt x="4285869" y="80391"/>
                  </a:lnTo>
                  <a:lnTo>
                    <a:pt x="2161413" y="80391"/>
                  </a:lnTo>
                  <a:lnTo>
                    <a:pt x="2161159" y="80391"/>
                  </a:lnTo>
                  <a:lnTo>
                    <a:pt x="36830" y="57404"/>
                  </a:lnTo>
                  <a:lnTo>
                    <a:pt x="37084" y="28829"/>
                  </a:lnTo>
                  <a:lnTo>
                    <a:pt x="65659" y="29083"/>
                  </a:lnTo>
                  <a:cubicBezTo>
                    <a:pt x="57404" y="774446"/>
                    <a:pt x="452120" y="1467231"/>
                    <a:pt x="1100201" y="1844675"/>
                  </a:cubicBezTo>
                  <a:lnTo>
                    <a:pt x="1085850" y="1869313"/>
                  </a:lnTo>
                  <a:lnTo>
                    <a:pt x="1100201" y="1844675"/>
                  </a:lnTo>
                  <a:cubicBezTo>
                    <a:pt x="1748282" y="2222246"/>
                    <a:pt x="2550541" y="2226564"/>
                    <a:pt x="3202813" y="1856105"/>
                  </a:cubicBezTo>
                  <a:lnTo>
                    <a:pt x="3216910" y="1880997"/>
                  </a:lnTo>
                  <a:lnTo>
                    <a:pt x="3202813" y="1856105"/>
                  </a:lnTo>
                  <a:cubicBezTo>
                    <a:pt x="3855085" y="1485646"/>
                    <a:pt x="4257294" y="797179"/>
                    <a:pt x="4257294" y="51816"/>
                  </a:cubicBezTo>
                  <a:close/>
                </a:path>
              </a:pathLst>
            </a:custGeom>
            <a:solidFill>
              <a:srgbClr val="000000"/>
            </a:solidFill>
          </p:spPr>
        </p:sp>
      </p:grpSp>
      <p:grpSp>
        <p:nvGrpSpPr>
          <p:cNvPr name="Group 49" id="49"/>
          <p:cNvGrpSpPr/>
          <p:nvPr/>
        </p:nvGrpSpPr>
        <p:grpSpPr>
          <a:xfrm rot="-3655814">
            <a:off x="10701941" y="6962065"/>
            <a:ext cx="4666281" cy="4017044"/>
            <a:chOff x="0" y="0"/>
            <a:chExt cx="6221708" cy="5356058"/>
          </a:xfrm>
        </p:grpSpPr>
        <p:sp>
          <p:nvSpPr>
            <p:cNvPr name="Freeform 50" id="50"/>
            <p:cNvSpPr/>
            <p:nvPr/>
          </p:nvSpPr>
          <p:spPr>
            <a:xfrm flipH="false" flipV="false" rot="0">
              <a:off x="-1270" y="0"/>
              <a:ext cx="6224143" cy="5356098"/>
            </a:xfrm>
            <a:custGeom>
              <a:avLst/>
              <a:gdLst/>
              <a:ahLst/>
              <a:cxnLst/>
              <a:rect r="r" b="b" t="t" l="l"/>
              <a:pathLst>
                <a:path h="5356098" w="6224143">
                  <a:moveTo>
                    <a:pt x="5207" y="5313172"/>
                  </a:moveTo>
                  <a:lnTo>
                    <a:pt x="3087370" y="14224"/>
                  </a:lnTo>
                  <a:cubicBezTo>
                    <a:pt x="3092450" y="5461"/>
                    <a:pt x="3101848" y="0"/>
                    <a:pt x="3112008" y="0"/>
                  </a:cubicBezTo>
                  <a:cubicBezTo>
                    <a:pt x="3122168" y="0"/>
                    <a:pt x="3131566" y="5461"/>
                    <a:pt x="3136646" y="14224"/>
                  </a:cubicBezTo>
                  <a:lnTo>
                    <a:pt x="6218936" y="5313172"/>
                  </a:lnTo>
                  <a:cubicBezTo>
                    <a:pt x="6224016" y="5322062"/>
                    <a:pt x="6224143" y="5332984"/>
                    <a:pt x="6219063" y="5341747"/>
                  </a:cubicBezTo>
                  <a:cubicBezTo>
                    <a:pt x="6213983" y="5350510"/>
                    <a:pt x="6204458" y="5356098"/>
                    <a:pt x="6194298" y="5356098"/>
                  </a:cubicBezTo>
                  <a:lnTo>
                    <a:pt x="29845" y="5356098"/>
                  </a:lnTo>
                  <a:cubicBezTo>
                    <a:pt x="19558" y="5356098"/>
                    <a:pt x="10160" y="5350637"/>
                    <a:pt x="5080" y="5341747"/>
                  </a:cubicBezTo>
                  <a:cubicBezTo>
                    <a:pt x="0" y="5332857"/>
                    <a:pt x="0" y="5321935"/>
                    <a:pt x="5207" y="5313172"/>
                  </a:cubicBezTo>
                  <a:moveTo>
                    <a:pt x="54610" y="5341874"/>
                  </a:moveTo>
                  <a:lnTo>
                    <a:pt x="29972" y="5327523"/>
                  </a:lnTo>
                  <a:lnTo>
                    <a:pt x="29972" y="5298948"/>
                  </a:lnTo>
                  <a:lnTo>
                    <a:pt x="6194552" y="5298948"/>
                  </a:lnTo>
                  <a:lnTo>
                    <a:pt x="6194552" y="5327523"/>
                  </a:lnTo>
                  <a:lnTo>
                    <a:pt x="6169914" y="5341874"/>
                  </a:lnTo>
                  <a:lnTo>
                    <a:pt x="3087370" y="42926"/>
                  </a:lnTo>
                  <a:lnTo>
                    <a:pt x="3112008" y="28575"/>
                  </a:lnTo>
                  <a:lnTo>
                    <a:pt x="3136646" y="42926"/>
                  </a:lnTo>
                  <a:lnTo>
                    <a:pt x="54483" y="5341874"/>
                  </a:lnTo>
                  <a:close/>
                </a:path>
              </a:pathLst>
            </a:custGeom>
            <a:solidFill>
              <a:srgbClr val="000000"/>
            </a:solidFill>
          </p:spPr>
        </p:sp>
      </p:grpSp>
      <p:grpSp>
        <p:nvGrpSpPr>
          <p:cNvPr name="Group 51" id="51"/>
          <p:cNvGrpSpPr/>
          <p:nvPr/>
        </p:nvGrpSpPr>
        <p:grpSpPr>
          <a:xfrm rot="5400000">
            <a:off x="14003909" y="4137907"/>
            <a:ext cx="1563412" cy="2100262"/>
            <a:chOff x="0" y="0"/>
            <a:chExt cx="2084550" cy="2800350"/>
          </a:xfrm>
        </p:grpSpPr>
        <p:sp>
          <p:nvSpPr>
            <p:cNvPr name="Freeform 52" id="52"/>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sp>
        <p:nvSpPr>
          <p:cNvPr name="Freeform 53" id="53"/>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54" id="54"/>
          <p:cNvGrpSpPr/>
          <p:nvPr/>
        </p:nvGrpSpPr>
        <p:grpSpPr>
          <a:xfrm rot="-5400000">
            <a:off x="962445" y="8842851"/>
            <a:ext cx="454950" cy="1559250"/>
            <a:chOff x="0" y="0"/>
            <a:chExt cx="606600" cy="2079000"/>
          </a:xfrm>
        </p:grpSpPr>
        <p:sp>
          <p:nvSpPr>
            <p:cNvPr name="Freeform 55" id="55"/>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56" id="56"/>
          <p:cNvGrpSpPr/>
          <p:nvPr/>
        </p:nvGrpSpPr>
        <p:grpSpPr>
          <a:xfrm rot="0">
            <a:off x="381554" y="8424927"/>
            <a:ext cx="719550" cy="685800"/>
            <a:chOff x="0" y="0"/>
            <a:chExt cx="959400" cy="914400"/>
          </a:xfrm>
        </p:grpSpPr>
        <p:sp>
          <p:nvSpPr>
            <p:cNvPr name="Freeform 57" id="57"/>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58" id="58"/>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59" id="59"/>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60" id="60"/>
          <p:cNvSpPr txBox="true"/>
          <p:nvPr/>
        </p:nvSpPr>
        <p:spPr>
          <a:xfrm rot="0">
            <a:off x="2124611" y="1876490"/>
            <a:ext cx="12622066" cy="27717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TÌM HIỂU VÀ ỨNG DỤNG HỆ QUẢN TRỊ CƠ SỞ DỮ LIỆU PHÂN TÁN VỚI MARKLOGIC</a:t>
            </a:r>
          </a:p>
        </p:txBody>
      </p:sp>
      <p:sp>
        <p:nvSpPr>
          <p:cNvPr name="TextBox 61" id="61"/>
          <p:cNvSpPr txBox="true"/>
          <p:nvPr/>
        </p:nvSpPr>
        <p:spPr>
          <a:xfrm rot="0">
            <a:off x="1994503" y="6072867"/>
            <a:ext cx="11236600" cy="800210"/>
          </a:xfrm>
          <a:prstGeom prst="rect">
            <a:avLst/>
          </a:prstGeom>
        </p:spPr>
        <p:txBody>
          <a:bodyPr anchor="t" rtlCol="false" tIns="0" lIns="0" bIns="0" rIns="0">
            <a:spAutoFit/>
          </a:bodyPr>
          <a:lstStyle/>
          <a:p>
            <a:pPr algn="l">
              <a:lnSpc>
                <a:spcPts val="7200"/>
              </a:lnSpc>
            </a:pPr>
            <a:r>
              <a:rPr lang="en-US" sz="6000">
                <a:solidFill>
                  <a:srgbClr val="F7D101"/>
                </a:solidFill>
                <a:latin typeface="Trirong Bold Italics"/>
              </a:rPr>
              <a:t>Nhóm 17</a:t>
            </a:r>
          </a:p>
        </p:txBody>
      </p:sp>
      <p:sp>
        <p:nvSpPr>
          <p:cNvPr name="TextBox 62" id="62"/>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1</a:t>
            </a:r>
          </a:p>
        </p:txBody>
      </p:sp>
      <p:sp>
        <p:nvSpPr>
          <p:cNvPr name="TextBox 63" id="63"/>
          <p:cNvSpPr txBox="true"/>
          <p:nvPr/>
        </p:nvSpPr>
        <p:spPr>
          <a:xfrm rot="0">
            <a:off x="1969545" y="5114925"/>
            <a:ext cx="7427858" cy="569616"/>
          </a:xfrm>
          <a:prstGeom prst="rect">
            <a:avLst/>
          </a:prstGeom>
        </p:spPr>
        <p:txBody>
          <a:bodyPr anchor="t" rtlCol="false" tIns="0" lIns="0" bIns="0" rIns="0">
            <a:spAutoFit/>
          </a:bodyPr>
          <a:lstStyle/>
          <a:p>
            <a:pPr algn="ctr">
              <a:lnSpc>
                <a:spcPts val="3852"/>
              </a:lnSpc>
            </a:pPr>
            <a:r>
              <a:rPr lang="en-US" sz="3000">
                <a:solidFill>
                  <a:srgbClr val="000000"/>
                </a:solidFill>
                <a:latin typeface="Trirong Bold"/>
              </a:rPr>
              <a:t>MÔN HỌC CƠ SỞ DỮ LIỆU PHÂN TÁN </a:t>
            </a:r>
          </a:p>
        </p:txBody>
      </p:sp>
      <p:sp>
        <p:nvSpPr>
          <p:cNvPr name="TextBox 64" id="64"/>
          <p:cNvSpPr txBox="true"/>
          <p:nvPr/>
        </p:nvSpPr>
        <p:spPr>
          <a:xfrm rot="0">
            <a:off x="2839799" y="7339802"/>
            <a:ext cx="6071716" cy="1865355"/>
          </a:xfrm>
          <a:prstGeom prst="rect">
            <a:avLst/>
          </a:prstGeom>
        </p:spPr>
        <p:txBody>
          <a:bodyPr anchor="t" rtlCol="false" tIns="0" lIns="0" bIns="0" rIns="0">
            <a:spAutoFit/>
          </a:bodyPr>
          <a:lstStyle/>
          <a:p>
            <a:pPr algn="l">
              <a:lnSpc>
                <a:spcPts val="3852"/>
              </a:lnSpc>
            </a:pPr>
            <a:r>
              <a:rPr lang="en-US" sz="3000">
                <a:solidFill>
                  <a:srgbClr val="000000"/>
                </a:solidFill>
                <a:latin typeface="Trirong Bold"/>
              </a:rPr>
              <a:t>Võ Thanh Tú – 20520839</a:t>
            </a:r>
          </a:p>
          <a:p>
            <a:pPr algn="l">
              <a:lnSpc>
                <a:spcPts val="3852"/>
              </a:lnSpc>
            </a:pPr>
            <a:r>
              <a:rPr lang="en-US" sz="3000">
                <a:solidFill>
                  <a:srgbClr val="000000"/>
                </a:solidFill>
                <a:latin typeface="Trirong Bold"/>
              </a:rPr>
              <a:t>Trần Kim Thanh – 21522605</a:t>
            </a:r>
          </a:p>
          <a:p>
            <a:pPr algn="l">
              <a:lnSpc>
                <a:spcPts val="3852"/>
              </a:lnSpc>
            </a:pPr>
            <a:r>
              <a:rPr lang="en-US" sz="3000">
                <a:solidFill>
                  <a:srgbClr val="000000"/>
                </a:solidFill>
                <a:latin typeface="Trirong Bold"/>
              </a:rPr>
              <a:t>Trần Minh Hoàng - 21522101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799081" y="696191"/>
            <a:ext cx="8014475"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MARKLOGIC LÀ GÌ ?</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21</a:t>
            </a:r>
          </a:p>
        </p:txBody>
      </p:sp>
      <p:sp>
        <p:nvSpPr>
          <p:cNvPr name="TextBox 34" id="34"/>
          <p:cNvSpPr txBox="true"/>
          <p:nvPr/>
        </p:nvSpPr>
        <p:spPr>
          <a:xfrm rot="0">
            <a:off x="1859234" y="2795312"/>
            <a:ext cx="15748756" cy="2829687"/>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a:rPr>
              <a:t>MarkLogic là một cơ sở dữ liệu được thiết kế nhằm hỗ trợ cho việc một lượng lớn dữ liệu không đồng nhất có thể được truy cập dễ dàng thông qua tìm kiếm, có khả năng xử lý dữ liệu bán cấu trúc và không cấu trúc, khiến nó phù hợp cho các ứng dụng yêu cầu xử lý loại dữ liệu đa dạng và phức tạp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799080" y="696191"/>
            <a:ext cx="10533746"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KIẾN TRÚC MARKLOGIC</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22</a:t>
            </a:r>
          </a:p>
        </p:txBody>
      </p:sp>
      <p:sp>
        <p:nvSpPr>
          <p:cNvPr name="TextBox 34" id="34"/>
          <p:cNvSpPr txBox="true"/>
          <p:nvPr/>
        </p:nvSpPr>
        <p:spPr>
          <a:xfrm rot="0">
            <a:off x="1600174" y="2064693"/>
            <a:ext cx="15748756" cy="3450684"/>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a:rPr>
              <a:t>MarkLogic là một CSDL NoSQL đa mô hình (multi-model) với các đặc tính chính là khả năng lưu trữ theo hướng tài liệu (Document), hỗ trợ tốt cho các định dạng XML và JSON, một kho lưu trữ với ba mức ngữ nghĩa (Sematic Triple Store) để xử lý các dữ liệu có liên kết với nhau</a:t>
            </a:r>
          </a:p>
        </p:txBody>
      </p:sp>
      <p:sp>
        <p:nvSpPr>
          <p:cNvPr name="TextBox 35" id="35"/>
          <p:cNvSpPr txBox="true"/>
          <p:nvPr/>
        </p:nvSpPr>
        <p:spPr>
          <a:xfrm rot="0">
            <a:off x="1600174" y="5258923"/>
            <a:ext cx="16204738" cy="2258187"/>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a:rPr>
              <a:t>MarkLogic cũng hỗ trợ CSDL đa mô hình như dạng tài liệu, đồ thị và tìm kiếm, hỗ trợ các giao tác chuẩn ACID cho sự nhất quán của dữ liệu và khả năng mở rộng qua phương pháp mở rộng theo chiều ngang, cung cấp khả năng tích hợp các API RESTful với tính bảo mật mạnh mẽ.</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799080" y="696191"/>
            <a:ext cx="10323807"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KIẾN TRÚC MARKLOGIC</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23</a:t>
            </a:r>
          </a:p>
        </p:txBody>
      </p:sp>
      <p:sp>
        <p:nvSpPr>
          <p:cNvPr name="Freeform 34" id="34"/>
          <p:cNvSpPr/>
          <p:nvPr/>
        </p:nvSpPr>
        <p:spPr>
          <a:xfrm flipH="false" flipV="false" rot="0">
            <a:off x="3432443" y="1639167"/>
            <a:ext cx="13235551" cy="8181099"/>
          </a:xfrm>
          <a:custGeom>
            <a:avLst/>
            <a:gdLst/>
            <a:ahLst/>
            <a:cxnLst/>
            <a:rect r="r" b="b" t="t" l="l"/>
            <a:pathLst>
              <a:path h="8181099" w="13235551">
                <a:moveTo>
                  <a:pt x="0" y="0"/>
                </a:moveTo>
                <a:lnTo>
                  <a:pt x="13235552" y="0"/>
                </a:lnTo>
                <a:lnTo>
                  <a:pt x="13235552" y="8181099"/>
                </a:lnTo>
                <a:lnTo>
                  <a:pt x="0" y="8181099"/>
                </a:lnTo>
                <a:lnTo>
                  <a:pt x="0" y="0"/>
                </a:lnTo>
                <a:close/>
              </a:path>
            </a:pathLst>
          </a:custGeom>
          <a:blipFill>
            <a:blip r:embed="rId12"/>
            <a:stretch>
              <a:fillRect l="0" t="0" r="0" b="-382"/>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796995" y="629847"/>
            <a:ext cx="10551935"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MÔ HÌNH LƯU TRỮ</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25</a:t>
            </a:r>
          </a:p>
        </p:txBody>
      </p:sp>
      <p:sp>
        <p:nvSpPr>
          <p:cNvPr name="TextBox 34" id="34"/>
          <p:cNvSpPr txBox="true"/>
          <p:nvPr/>
        </p:nvSpPr>
        <p:spPr>
          <a:xfrm rot="0">
            <a:off x="1600174" y="2064693"/>
            <a:ext cx="16053862" cy="2696303"/>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Bold"/>
              </a:rPr>
              <a:t>Document Store (Hệ thống Lưu trữ Tài liệu):</a:t>
            </a:r>
            <a:r>
              <a:rPr lang="en-US" sz="3300">
                <a:solidFill>
                  <a:srgbClr val="171717"/>
                </a:solidFill>
                <a:latin typeface="Merriweather"/>
              </a:rPr>
              <a:t> MarkLogic lưu trữ dữ liệu dưới dạng tài liệu, trong đó mỗi tài liệu được định danh bằng URI (Uniform Resource Identifier). Tài liệu có thể là XML, JSON, văn bản, hình ảnh, video hoặc bất kỳ loại dữ liệu nào khác.</a:t>
            </a:r>
          </a:p>
        </p:txBody>
      </p:sp>
      <p:sp>
        <p:nvSpPr>
          <p:cNvPr name="TextBox 35" id="35"/>
          <p:cNvSpPr txBox="true"/>
          <p:nvPr/>
        </p:nvSpPr>
        <p:spPr>
          <a:xfrm rot="0">
            <a:off x="1600174" y="4957171"/>
            <a:ext cx="16204738" cy="1265700"/>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Flexible Schema (Bảng Schema Linh Hoạt):</a:t>
            </a:r>
            <a:r>
              <a:rPr lang="en-US" sz="3300">
                <a:solidFill>
                  <a:srgbClr val="171717"/>
                </a:solidFill>
                <a:latin typeface="Merriweather"/>
              </a:rPr>
              <a:t> MarkLogic cho phép lưu trữ dữ liệu có hoặc không có schema (bảng mô tả cấu trúc dữ liệu). Điều này cho phép tính linh hoạt trong việc thêm, sửa đổi cấu trúc dữ liệu mà không cần lo lắng về schema cứng nhắc</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796995" y="629847"/>
            <a:ext cx="10551935"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MÔ HÌNH LƯU TRỮ</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26</a:t>
            </a:r>
          </a:p>
        </p:txBody>
      </p:sp>
      <p:sp>
        <p:nvSpPr>
          <p:cNvPr name="TextBox 34" id="34"/>
          <p:cNvSpPr txBox="true"/>
          <p:nvPr/>
        </p:nvSpPr>
        <p:spPr>
          <a:xfrm rot="0">
            <a:off x="1600174" y="2064693"/>
            <a:ext cx="16053862" cy="2010503"/>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Bold"/>
              </a:rPr>
              <a:t>Indexes (Chỉ mục):</a:t>
            </a:r>
            <a:r>
              <a:rPr lang="en-US" sz="3300">
                <a:solidFill>
                  <a:srgbClr val="171717"/>
                </a:solidFill>
                <a:latin typeface="Merriweather"/>
              </a:rPr>
              <a:t> MarkLogic cung cấp các cơ chế chỉ mục mạnh mẽ, cho phép tìm kiếm và truy xuất dữ liệu một cách hiệu quả. Các chỉ mục có thể được tạo ra dựa trên nội dung tài liệu, cấu trúc hoặc các thuộc tính</a:t>
            </a:r>
          </a:p>
        </p:txBody>
      </p:sp>
      <p:sp>
        <p:nvSpPr>
          <p:cNvPr name="TextBox 35" id="35"/>
          <p:cNvSpPr txBox="true"/>
          <p:nvPr/>
        </p:nvSpPr>
        <p:spPr>
          <a:xfrm rot="0">
            <a:off x="1600174" y="4291981"/>
            <a:ext cx="16204738" cy="2498983"/>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ACID Compliance (Tuân Thủ ACID):</a:t>
            </a:r>
            <a:r>
              <a:rPr lang="en-US" sz="3300">
                <a:solidFill>
                  <a:srgbClr val="171717"/>
                </a:solidFill>
                <a:latin typeface="Merriweather"/>
              </a:rPr>
              <a:t> MarkLogic tuân thủ các nguyên tắc ACID (Atomicity, Consistency, Isolation, Durability) đảm bảo tính nhất quán và an toàn của dữ liệu.</a:t>
            </a:r>
          </a:p>
        </p:txBody>
      </p:sp>
      <p:sp>
        <p:nvSpPr>
          <p:cNvPr name="TextBox 36" id="36"/>
          <p:cNvSpPr txBox="true"/>
          <p:nvPr/>
        </p:nvSpPr>
        <p:spPr>
          <a:xfrm rot="0">
            <a:off x="1600174" y="6372241"/>
            <a:ext cx="16204738" cy="1653163"/>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Multi-Model Database:</a:t>
            </a:r>
            <a:r>
              <a:rPr lang="en-US" sz="3300">
                <a:solidFill>
                  <a:srgbClr val="171717"/>
                </a:solidFill>
                <a:latin typeface="Merriweather"/>
              </a:rPr>
              <a:t> MarkLogic không chỉ hỗ trợ lưu trữ tài liệu mà còn hỗ trợ RDF triples, quản lý semantic, và mô hình dữ liệu quan hệ.</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796995" y="629847"/>
            <a:ext cx="10551935"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ĐẶC ĐIỂM NỔI BẬT</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27</a:t>
            </a:r>
          </a:p>
        </p:txBody>
      </p:sp>
      <p:sp>
        <p:nvSpPr>
          <p:cNvPr name="TextBox 34" id="34"/>
          <p:cNvSpPr txBox="true"/>
          <p:nvPr/>
        </p:nvSpPr>
        <p:spPr>
          <a:xfrm rot="0">
            <a:off x="1490446" y="1872669"/>
            <a:ext cx="16053862" cy="1686687"/>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Bold"/>
              </a:rPr>
              <a:t>Đa mô hình : </a:t>
            </a:r>
            <a:r>
              <a:rPr lang="en-US" sz="3300">
                <a:solidFill>
                  <a:srgbClr val="171717"/>
                </a:solidFill>
                <a:latin typeface="Merriweather"/>
              </a:rPr>
              <a:t>Hỗ trợ lưu trữ dữ liệu bao gồm tài liệu, triples RDF, dữ liệu quan hệ và dữ liệu semantic, cho phép lưu trữ và truy xuất dữ liệu một cách linh hoạt, không bị ràng buộc bởi một mô hình cụ thể</a:t>
            </a:r>
          </a:p>
        </p:txBody>
      </p:sp>
      <p:sp>
        <p:nvSpPr>
          <p:cNvPr name="Freeform 35" id="35"/>
          <p:cNvSpPr/>
          <p:nvPr/>
        </p:nvSpPr>
        <p:spPr>
          <a:xfrm flipH="false" flipV="false" rot="0">
            <a:off x="2797352" y="3650559"/>
            <a:ext cx="13815859" cy="6412299"/>
          </a:xfrm>
          <a:custGeom>
            <a:avLst/>
            <a:gdLst/>
            <a:ahLst/>
            <a:cxnLst/>
            <a:rect r="r" b="b" t="t" l="l"/>
            <a:pathLst>
              <a:path h="6412299" w="13815859">
                <a:moveTo>
                  <a:pt x="0" y="0"/>
                </a:moveTo>
                <a:lnTo>
                  <a:pt x="13815858" y="0"/>
                </a:lnTo>
                <a:lnTo>
                  <a:pt x="13815858" y="6412299"/>
                </a:lnTo>
                <a:lnTo>
                  <a:pt x="0" y="6412299"/>
                </a:lnTo>
                <a:lnTo>
                  <a:pt x="0" y="0"/>
                </a:lnTo>
                <a:close/>
              </a:path>
            </a:pathLst>
          </a:custGeom>
          <a:blipFill>
            <a:blip r:embed="rId12"/>
            <a:stretch>
              <a:fillRect l="0" t="0" r="-833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796995" y="629847"/>
            <a:ext cx="10551935"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ĐẶC ĐIỂM NỔI BẬT</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28</a:t>
            </a:r>
          </a:p>
        </p:txBody>
      </p:sp>
      <p:sp>
        <p:nvSpPr>
          <p:cNvPr name="TextBox 34" id="34"/>
          <p:cNvSpPr txBox="true"/>
          <p:nvPr/>
        </p:nvSpPr>
        <p:spPr>
          <a:xfrm rot="0">
            <a:off x="1490446" y="1872669"/>
            <a:ext cx="16053862" cy="1686687"/>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Bold"/>
              </a:rPr>
              <a:t>Chỉ Mục Mạnh Mẽ: </a:t>
            </a:r>
            <a:r>
              <a:rPr lang="en-US" sz="3300">
                <a:solidFill>
                  <a:srgbClr val="171717"/>
                </a:solidFill>
                <a:latin typeface="Merriweather"/>
              </a:rPr>
              <a:t>Cho phép tạo chỉ mục dựa trên nội dung tài liệu, cấu trúc hoặc các thuộc tính, giúp tối ưu hóa quá trình tìm kiếm và truy xuất dữ liệu.</a:t>
            </a:r>
          </a:p>
        </p:txBody>
      </p:sp>
      <p:sp>
        <p:nvSpPr>
          <p:cNvPr name="Freeform 35" id="35"/>
          <p:cNvSpPr/>
          <p:nvPr/>
        </p:nvSpPr>
        <p:spPr>
          <a:xfrm flipH="false" flipV="false" rot="0">
            <a:off x="4527400" y="3395106"/>
            <a:ext cx="10025493" cy="6470791"/>
          </a:xfrm>
          <a:custGeom>
            <a:avLst/>
            <a:gdLst/>
            <a:ahLst/>
            <a:cxnLst/>
            <a:rect r="r" b="b" t="t" l="l"/>
            <a:pathLst>
              <a:path h="6470791" w="10025493">
                <a:moveTo>
                  <a:pt x="0" y="0"/>
                </a:moveTo>
                <a:lnTo>
                  <a:pt x="10025492" y="0"/>
                </a:lnTo>
                <a:lnTo>
                  <a:pt x="10025492" y="6470791"/>
                </a:lnTo>
                <a:lnTo>
                  <a:pt x="0" y="6470791"/>
                </a:lnTo>
                <a:lnTo>
                  <a:pt x="0" y="0"/>
                </a:lnTo>
                <a:close/>
              </a:path>
            </a:pathLst>
          </a:custGeom>
          <a:blipFill>
            <a:blip r:embed="rId12"/>
            <a:stretch>
              <a:fillRect l="0" t="0" r="0" b="-2065"/>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796995" y="629847"/>
            <a:ext cx="10551935"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ĐẶC ĐIỂM NỔI BẬT</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29</a:t>
            </a:r>
          </a:p>
        </p:txBody>
      </p:sp>
      <p:sp>
        <p:nvSpPr>
          <p:cNvPr name="TextBox 34" id="34"/>
          <p:cNvSpPr txBox="true"/>
          <p:nvPr/>
        </p:nvSpPr>
        <p:spPr>
          <a:xfrm rot="0">
            <a:off x="1490446" y="1872669"/>
            <a:ext cx="16053862" cy="1686687"/>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Bold"/>
              </a:rPr>
              <a:t>Công Nghệ Semantic</a:t>
            </a:r>
            <a:r>
              <a:rPr lang="en-US" sz="3300">
                <a:solidFill>
                  <a:srgbClr val="171717"/>
                </a:solidFill>
                <a:latin typeface="Merriweather"/>
              </a:rPr>
              <a:t>: MarkLogic cung cấp khả năng quản lý dữ liệu semantic, hỗ trợ các loại dữ liệu phức tạp như triples RDF, giúp tổ chức và truy xuất thông tin semantic một cách hiệu quả.</a:t>
            </a:r>
          </a:p>
        </p:txBody>
      </p:sp>
      <p:sp>
        <p:nvSpPr>
          <p:cNvPr name="Freeform 35" id="35"/>
          <p:cNvSpPr/>
          <p:nvPr/>
        </p:nvSpPr>
        <p:spPr>
          <a:xfrm flipH="false" flipV="false" rot="0">
            <a:off x="1996575" y="3964852"/>
            <a:ext cx="15262725" cy="5006710"/>
          </a:xfrm>
          <a:custGeom>
            <a:avLst/>
            <a:gdLst/>
            <a:ahLst/>
            <a:cxnLst/>
            <a:rect r="r" b="b" t="t" l="l"/>
            <a:pathLst>
              <a:path h="5006710" w="15262725">
                <a:moveTo>
                  <a:pt x="0" y="0"/>
                </a:moveTo>
                <a:lnTo>
                  <a:pt x="15262725" y="0"/>
                </a:lnTo>
                <a:lnTo>
                  <a:pt x="15262725" y="5006710"/>
                </a:lnTo>
                <a:lnTo>
                  <a:pt x="0" y="5006710"/>
                </a:lnTo>
                <a:lnTo>
                  <a:pt x="0" y="0"/>
                </a:lnTo>
                <a:close/>
              </a:path>
            </a:pathLst>
          </a:custGeom>
          <a:blipFill>
            <a:blip r:embed="rId12"/>
            <a:stretch>
              <a:fillRect l="0" t="0" r="-65156"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796995" y="629847"/>
            <a:ext cx="10551935"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ĐẶC ĐIỂM NỔI BẬT</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30</a:t>
            </a:r>
          </a:p>
        </p:txBody>
      </p:sp>
      <p:sp>
        <p:nvSpPr>
          <p:cNvPr name="TextBox 34" id="34"/>
          <p:cNvSpPr txBox="true"/>
          <p:nvPr/>
        </p:nvSpPr>
        <p:spPr>
          <a:xfrm rot="0">
            <a:off x="1600174" y="2064692"/>
            <a:ext cx="16053862" cy="1686687"/>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Bold"/>
              </a:rPr>
              <a:t>Lưu trữ tài liệu: </a:t>
            </a:r>
            <a:r>
              <a:rPr lang="en-US" sz="3300">
                <a:solidFill>
                  <a:srgbClr val="171717"/>
                </a:solidFill>
                <a:latin typeface="Merriweather"/>
              </a:rPr>
              <a:t>ạng tài liệu có thể là XML, JSON, văn bản, hình ảnh hoặc bất kỳ loại nào khác. Mô hình này giúp tổ chức dữ liệu một cách tự nhiên, với mỗi tài liệu được định danh bằng URI</a:t>
            </a:r>
          </a:p>
        </p:txBody>
      </p:sp>
      <p:sp>
        <p:nvSpPr>
          <p:cNvPr name="TextBox 35" id="35"/>
          <p:cNvSpPr txBox="true"/>
          <p:nvPr/>
        </p:nvSpPr>
        <p:spPr>
          <a:xfrm rot="0">
            <a:off x="1600174" y="4291981"/>
            <a:ext cx="16204738" cy="1115187"/>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Schema linh hoạt : </a:t>
            </a:r>
            <a:r>
              <a:rPr lang="en-US" sz="3300">
                <a:solidFill>
                  <a:srgbClr val="171717"/>
                </a:solidFill>
                <a:latin typeface="Merriweather"/>
              </a:rPr>
              <a:t>MarkLogic cho phép lưu trữ dữ liệu có hoặc không có schema. </a:t>
            </a:r>
          </a:p>
        </p:txBody>
      </p:sp>
      <p:sp>
        <p:nvSpPr>
          <p:cNvPr name="TextBox 36" id="36"/>
          <p:cNvSpPr txBox="true"/>
          <p:nvPr/>
        </p:nvSpPr>
        <p:spPr>
          <a:xfrm rot="0">
            <a:off x="1600174" y="5760271"/>
            <a:ext cx="16204738" cy="543687"/>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Tính An Toàn và Tuân Thủ ACID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796995" y="629847"/>
            <a:ext cx="10551935"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CƠ CHẾ PHÂN TÁN </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31</a:t>
            </a:r>
          </a:p>
        </p:txBody>
      </p:sp>
      <p:sp>
        <p:nvSpPr>
          <p:cNvPr name="TextBox 34" id="34"/>
          <p:cNvSpPr txBox="true"/>
          <p:nvPr/>
        </p:nvSpPr>
        <p:spPr>
          <a:xfrm rot="0">
            <a:off x="1554128" y="2167698"/>
            <a:ext cx="16053862" cy="2010503"/>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Cluster : </a:t>
            </a:r>
            <a:r>
              <a:rPr lang="en-US" sz="3300">
                <a:solidFill>
                  <a:srgbClr val="171717"/>
                </a:solidFill>
                <a:latin typeface="Merriweather"/>
              </a:rPr>
              <a:t>Cluster (cụm) là một tập hợp gồm một hoặc nhiều phiên bản của Máy chủ MarkLogic sẽ hoạt động cùng nhau như một tổng thể thống nhất.</a:t>
            </a:r>
          </a:p>
        </p:txBody>
      </p:sp>
      <p:sp>
        <p:nvSpPr>
          <p:cNvPr name="TextBox 35" id="35"/>
          <p:cNvSpPr txBox="true"/>
          <p:nvPr/>
        </p:nvSpPr>
        <p:spPr>
          <a:xfrm rot="0">
            <a:off x="1600174" y="3870196"/>
            <a:ext cx="16204738" cy="2498983"/>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Host : </a:t>
            </a:r>
            <a:r>
              <a:rPr lang="en-US" sz="3300">
                <a:solidFill>
                  <a:srgbClr val="171717"/>
                </a:solidFill>
                <a:latin typeface="Merriweather"/>
              </a:rPr>
              <a:t>Host là một phiên bản MarkLogic duy nhất chạy trên một máy. </a:t>
            </a:r>
          </a:p>
        </p:txBody>
      </p:sp>
      <p:sp>
        <p:nvSpPr>
          <p:cNvPr name="TextBox 36" id="36"/>
          <p:cNvSpPr txBox="true"/>
          <p:nvPr/>
        </p:nvSpPr>
        <p:spPr>
          <a:xfrm rot="0">
            <a:off x="1600174" y="5137578"/>
            <a:ext cx="16204738" cy="1653163"/>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Forest</a:t>
            </a:r>
            <a:r>
              <a:rPr lang="en-US" sz="3300">
                <a:solidFill>
                  <a:srgbClr val="171717"/>
                </a:solidFill>
                <a:latin typeface="Merriweather"/>
              </a:rPr>
              <a:t>: Một forest là một kho lưu trữ tài liệu. Mỗi forest được quản lý bởi một máy chủ duy nhất.</a:t>
            </a:r>
          </a:p>
        </p:txBody>
      </p:sp>
      <p:sp>
        <p:nvSpPr>
          <p:cNvPr name="TextBox 37" id="37"/>
          <p:cNvSpPr txBox="true"/>
          <p:nvPr/>
        </p:nvSpPr>
        <p:spPr>
          <a:xfrm rot="0">
            <a:off x="1600174" y="6667122"/>
            <a:ext cx="16204738" cy="1653163"/>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Database: </a:t>
            </a:r>
            <a:r>
              <a:rPr lang="en-US" sz="3300">
                <a:solidFill>
                  <a:srgbClr val="171717"/>
                </a:solidFill>
                <a:latin typeface="Merriweather"/>
              </a:rPr>
              <a:t>Database là một tập hợp gồm một hoặc nhiều forest xuất hiện dưới dạng một tập hợp nội dung liền kề cho mục đích truy vấn.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17060595" y="505992"/>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grpSp>
        <p:nvGrpSpPr>
          <p:cNvPr name="Group 6" id="6"/>
          <p:cNvGrpSpPr/>
          <p:nvPr/>
        </p:nvGrpSpPr>
        <p:grpSpPr>
          <a:xfrm rot="-5400000">
            <a:off x="17498140" y="1444563"/>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1462786" y="1261237"/>
                  </a:moveTo>
                  <a:lnTo>
                    <a:pt x="731393" y="0"/>
                  </a:lnTo>
                  <a:lnTo>
                    <a:pt x="0" y="1261237"/>
                  </a:lnTo>
                  <a:close/>
                </a:path>
              </a:pathLst>
            </a:custGeom>
            <a:solidFill>
              <a:srgbClr val="000000"/>
            </a:solidFill>
          </p:spPr>
        </p:sp>
      </p:grpSp>
      <p:grpSp>
        <p:nvGrpSpPr>
          <p:cNvPr name="Group 8" id="8"/>
          <p:cNvGrpSpPr/>
          <p:nvPr/>
        </p:nvGrpSpPr>
        <p:grpSpPr>
          <a:xfrm rot="5400000">
            <a:off x="16785877" y="2012575"/>
            <a:ext cx="1139962" cy="988762"/>
            <a:chOff x="0" y="0"/>
            <a:chExt cx="1519950" cy="1318350"/>
          </a:xfrm>
        </p:grpSpPr>
        <p:sp>
          <p:nvSpPr>
            <p:cNvPr name="Freeform 9" id="9"/>
            <p:cNvSpPr/>
            <p:nvPr/>
          </p:nvSpPr>
          <p:spPr>
            <a:xfrm flipH="false" flipV="false" rot="0">
              <a:off x="-1270" y="0"/>
              <a:ext cx="1522349" cy="1318387"/>
            </a:xfrm>
            <a:custGeom>
              <a:avLst/>
              <a:gdLst/>
              <a:ahLst/>
              <a:cxnLst/>
              <a:rect r="r" b="b" t="t" l="l"/>
              <a:pathLst>
                <a:path h="1318387" w="1522349">
                  <a:moveTo>
                    <a:pt x="1467866" y="1304163"/>
                  </a:moveTo>
                  <a:lnTo>
                    <a:pt x="736473" y="42926"/>
                  </a:lnTo>
                  <a:lnTo>
                    <a:pt x="761238" y="28575"/>
                  </a:lnTo>
                  <a:lnTo>
                    <a:pt x="786003" y="42926"/>
                  </a:lnTo>
                  <a:lnTo>
                    <a:pt x="54610" y="1304163"/>
                  </a:lnTo>
                  <a:lnTo>
                    <a:pt x="29845" y="1289812"/>
                  </a:lnTo>
                  <a:lnTo>
                    <a:pt x="29845" y="1261237"/>
                  </a:lnTo>
                  <a:lnTo>
                    <a:pt x="1492631" y="1261237"/>
                  </a:lnTo>
                  <a:lnTo>
                    <a:pt x="1492631" y="1289812"/>
                  </a:lnTo>
                  <a:lnTo>
                    <a:pt x="1467866" y="1304163"/>
                  </a:lnTo>
                  <a:moveTo>
                    <a:pt x="1517269" y="1275461"/>
                  </a:moveTo>
                  <a:cubicBezTo>
                    <a:pt x="1522349" y="1284351"/>
                    <a:pt x="1522349" y="1295146"/>
                    <a:pt x="1517269" y="1304036"/>
                  </a:cubicBezTo>
                  <a:cubicBezTo>
                    <a:pt x="1512189" y="1312926"/>
                    <a:pt x="1502664" y="1318387"/>
                    <a:pt x="1492504" y="1318387"/>
                  </a:cubicBezTo>
                  <a:lnTo>
                    <a:pt x="29845" y="1318387"/>
                  </a:lnTo>
                  <a:cubicBezTo>
                    <a:pt x="19685" y="1318387"/>
                    <a:pt x="10160" y="1312926"/>
                    <a:pt x="5080" y="1304036"/>
                  </a:cubicBezTo>
                  <a:cubicBezTo>
                    <a:pt x="0" y="1295146"/>
                    <a:pt x="0" y="1284224"/>
                    <a:pt x="5080" y="1275461"/>
                  </a:cubicBezTo>
                  <a:lnTo>
                    <a:pt x="736473" y="14224"/>
                  </a:lnTo>
                  <a:cubicBezTo>
                    <a:pt x="741680" y="5461"/>
                    <a:pt x="751078" y="0"/>
                    <a:pt x="761238" y="0"/>
                  </a:cubicBezTo>
                  <a:cubicBezTo>
                    <a:pt x="771398" y="0"/>
                    <a:pt x="780796" y="5461"/>
                    <a:pt x="786003" y="14224"/>
                  </a:cubicBezTo>
                  <a:lnTo>
                    <a:pt x="1517396" y="1275461"/>
                  </a:lnTo>
                  <a:close/>
                </a:path>
              </a:pathLst>
            </a:custGeom>
            <a:solidFill>
              <a:srgbClr val="000000"/>
            </a:solidFill>
          </p:spPr>
        </p:sp>
      </p:grpSp>
      <p:grpSp>
        <p:nvGrpSpPr>
          <p:cNvPr name="Group 10" id="10"/>
          <p:cNvGrpSpPr/>
          <p:nvPr/>
        </p:nvGrpSpPr>
        <p:grpSpPr>
          <a:xfrm rot="-5400000">
            <a:off x="14940364" y="-1063723"/>
            <a:ext cx="1563413"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2030730" y="2781681"/>
                  </a:moveTo>
                  <a:lnTo>
                    <a:pt x="1017016" y="38481"/>
                  </a:lnTo>
                  <a:lnTo>
                    <a:pt x="1043813" y="28575"/>
                  </a:lnTo>
                  <a:lnTo>
                    <a:pt x="1070610" y="38481"/>
                  </a:lnTo>
                  <a:lnTo>
                    <a:pt x="56896" y="2781681"/>
                  </a:lnTo>
                  <a:lnTo>
                    <a:pt x="30099" y="2771775"/>
                  </a:lnTo>
                  <a:lnTo>
                    <a:pt x="30099" y="2743200"/>
                  </a:lnTo>
                  <a:lnTo>
                    <a:pt x="2057527" y="2743200"/>
                  </a:lnTo>
                  <a:lnTo>
                    <a:pt x="2057527" y="2771775"/>
                  </a:lnTo>
                  <a:lnTo>
                    <a:pt x="2030730" y="2781681"/>
                  </a:lnTo>
                  <a:moveTo>
                    <a:pt x="2084324" y="2761869"/>
                  </a:move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lnTo>
                    <a:pt x="1017016" y="18669"/>
                  </a:lnTo>
                  <a:cubicBezTo>
                    <a:pt x="1021080" y="7493"/>
                    <a:pt x="1031875" y="0"/>
                    <a:pt x="1043813" y="0"/>
                  </a:cubicBezTo>
                  <a:cubicBezTo>
                    <a:pt x="1055751" y="0"/>
                    <a:pt x="1066419" y="7493"/>
                    <a:pt x="1070610" y="18669"/>
                  </a:cubicBezTo>
                  <a:lnTo>
                    <a:pt x="2084324" y="2761869"/>
                  </a:lnTo>
                  <a:close/>
                </a:path>
              </a:pathLst>
            </a:custGeom>
            <a:solidFill>
              <a:srgbClr val="000000"/>
            </a:solidFill>
          </p:spPr>
        </p:sp>
      </p:grpSp>
      <p:grpSp>
        <p:nvGrpSpPr>
          <p:cNvPr name="Group 12" id="12"/>
          <p:cNvGrpSpPr/>
          <p:nvPr/>
        </p:nvGrpSpPr>
        <p:grpSpPr>
          <a:xfrm rot="0">
            <a:off x="16772738" y="3990562"/>
            <a:ext cx="615262"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763143" y="425196"/>
                  </a:moveTo>
                  <a:cubicBezTo>
                    <a:pt x="763143" y="220853"/>
                    <a:pt x="604139" y="57150"/>
                    <a:pt x="410210" y="57150"/>
                  </a:cubicBezTo>
                  <a:lnTo>
                    <a:pt x="410210" y="28575"/>
                  </a:lnTo>
                  <a:lnTo>
                    <a:pt x="410210" y="57150"/>
                  </a:lnTo>
                  <a:lnTo>
                    <a:pt x="410210" y="28575"/>
                  </a:lnTo>
                  <a:lnTo>
                    <a:pt x="410210" y="57150"/>
                  </a:lnTo>
                  <a:cubicBezTo>
                    <a:pt x="216281" y="57150"/>
                    <a:pt x="57150" y="220853"/>
                    <a:pt x="57150" y="425196"/>
                  </a:cubicBezTo>
                  <a:lnTo>
                    <a:pt x="28575" y="425196"/>
                  </a:lnTo>
                  <a:lnTo>
                    <a:pt x="57150" y="425196"/>
                  </a:lnTo>
                  <a:cubicBezTo>
                    <a:pt x="57150" y="629539"/>
                    <a:pt x="216281" y="793242"/>
                    <a:pt x="410210" y="793242"/>
                  </a:cubicBezTo>
                  <a:lnTo>
                    <a:pt x="410210" y="821817"/>
                  </a:lnTo>
                  <a:lnTo>
                    <a:pt x="410210" y="793242"/>
                  </a:lnTo>
                  <a:cubicBezTo>
                    <a:pt x="604139" y="793242"/>
                    <a:pt x="763270" y="629539"/>
                    <a:pt x="763270" y="425196"/>
                  </a:cubicBezTo>
                  <a:cubicBezTo>
                    <a:pt x="763270" y="411988"/>
                    <a:pt x="772414" y="400431"/>
                    <a:pt x="785241" y="397383"/>
                  </a:cubicBezTo>
                  <a:cubicBezTo>
                    <a:pt x="798068" y="394335"/>
                    <a:pt x="811403" y="400558"/>
                    <a:pt x="817372" y="412369"/>
                  </a:cubicBezTo>
                  <a:lnTo>
                    <a:pt x="791845" y="425196"/>
                  </a:lnTo>
                  <a:lnTo>
                    <a:pt x="763143" y="425196"/>
                  </a:lnTo>
                  <a:moveTo>
                    <a:pt x="820293" y="425196"/>
                  </a:moveTo>
                  <a:cubicBezTo>
                    <a:pt x="820293" y="438404"/>
                    <a:pt x="811149" y="449961"/>
                    <a:pt x="798322" y="453009"/>
                  </a:cubicBezTo>
                  <a:cubicBezTo>
                    <a:pt x="785495" y="456057"/>
                    <a:pt x="772160" y="449834"/>
                    <a:pt x="766191" y="438023"/>
                  </a:cubicBezTo>
                  <a:lnTo>
                    <a:pt x="791718" y="425196"/>
                  </a:lnTo>
                  <a:lnTo>
                    <a:pt x="820293" y="425196"/>
                  </a:lnTo>
                  <a:cubicBezTo>
                    <a:pt x="820293" y="659003"/>
                    <a:pt x="637667" y="850392"/>
                    <a:pt x="410083" y="850392"/>
                  </a:cubicBezTo>
                  <a:cubicBezTo>
                    <a:pt x="182499" y="850392"/>
                    <a:pt x="0" y="659003"/>
                    <a:pt x="0" y="425196"/>
                  </a:cubicBezTo>
                  <a:cubicBezTo>
                    <a:pt x="0" y="191389"/>
                    <a:pt x="182626" y="0"/>
                    <a:pt x="410210" y="0"/>
                  </a:cubicBezTo>
                  <a:cubicBezTo>
                    <a:pt x="637794" y="0"/>
                    <a:pt x="820420" y="191389"/>
                    <a:pt x="820420" y="425196"/>
                  </a:cubicBezTo>
                  <a:close/>
                </a:path>
              </a:pathLst>
            </a:custGeom>
            <a:solidFill>
              <a:srgbClr val="000000"/>
            </a:solidFill>
          </p:spPr>
        </p:sp>
      </p:grpSp>
      <p:grpSp>
        <p:nvGrpSpPr>
          <p:cNvPr name="Group 14" id="14"/>
          <p:cNvGrpSpPr/>
          <p:nvPr/>
        </p:nvGrpSpPr>
        <p:grpSpPr>
          <a:xfrm rot="1696954">
            <a:off x="17186822" y="3477184"/>
            <a:ext cx="1920348" cy="505353"/>
            <a:chOff x="0" y="0"/>
            <a:chExt cx="2560464" cy="673804"/>
          </a:xfrm>
        </p:grpSpPr>
        <p:sp>
          <p:nvSpPr>
            <p:cNvPr name="Freeform 15" id="15"/>
            <p:cNvSpPr/>
            <p:nvPr/>
          </p:nvSpPr>
          <p:spPr>
            <a:xfrm flipH="false" flipV="false" rot="0">
              <a:off x="0" y="0"/>
              <a:ext cx="2560447" cy="673862"/>
            </a:xfrm>
            <a:custGeom>
              <a:avLst/>
              <a:gdLst/>
              <a:ahLst/>
              <a:cxnLst/>
              <a:rect r="r" b="b" t="t" l="l"/>
              <a:pathLst>
                <a:path h="673862" w="2560447">
                  <a:moveTo>
                    <a:pt x="2560447" y="0"/>
                  </a:moveTo>
                  <a:lnTo>
                    <a:pt x="0" y="0"/>
                  </a:lnTo>
                  <a:lnTo>
                    <a:pt x="0" y="673862"/>
                  </a:lnTo>
                  <a:lnTo>
                    <a:pt x="2560447" y="673862"/>
                  </a:lnTo>
                  <a:close/>
                </a:path>
              </a:pathLst>
            </a:custGeom>
            <a:solidFill>
              <a:srgbClr val="F7D101"/>
            </a:solidFill>
          </p:spPr>
        </p:sp>
      </p:grpSp>
      <p:grpSp>
        <p:nvGrpSpPr>
          <p:cNvPr name="Group 16" id="16"/>
          <p:cNvGrpSpPr/>
          <p:nvPr/>
        </p:nvGrpSpPr>
        <p:grpSpPr>
          <a:xfrm rot="1299682">
            <a:off x="14253331" y="-314683"/>
            <a:ext cx="1615521" cy="1478979"/>
            <a:chOff x="0" y="0"/>
            <a:chExt cx="2154028" cy="1971972"/>
          </a:xfrm>
        </p:grpSpPr>
        <p:sp>
          <p:nvSpPr>
            <p:cNvPr name="Freeform 17" id="17"/>
            <p:cNvSpPr/>
            <p:nvPr/>
          </p:nvSpPr>
          <p:spPr>
            <a:xfrm flipH="false" flipV="false" rot="0">
              <a:off x="0" y="946023"/>
              <a:ext cx="2158492" cy="1071245"/>
            </a:xfrm>
            <a:custGeom>
              <a:avLst/>
              <a:gdLst/>
              <a:ahLst/>
              <a:cxnLst/>
              <a:rect r="r" b="b" t="t" l="l"/>
              <a:pathLst>
                <a:path h="1071245" w="2158492">
                  <a:moveTo>
                    <a:pt x="57150" y="40005"/>
                  </a:moveTo>
                  <a:cubicBezTo>
                    <a:pt x="57150" y="371856"/>
                    <a:pt x="251841" y="679704"/>
                    <a:pt x="569595" y="845693"/>
                  </a:cubicBezTo>
                  <a:lnTo>
                    <a:pt x="556387" y="870966"/>
                  </a:lnTo>
                  <a:lnTo>
                    <a:pt x="569595" y="845693"/>
                  </a:lnTo>
                  <a:cubicBezTo>
                    <a:pt x="887603" y="1011809"/>
                    <a:pt x="1279017" y="1009650"/>
                    <a:pt x="1594866" y="840105"/>
                  </a:cubicBezTo>
                  <a:lnTo>
                    <a:pt x="1608328" y="865251"/>
                  </a:lnTo>
                  <a:lnTo>
                    <a:pt x="1594866" y="840105"/>
                  </a:lnTo>
                  <a:cubicBezTo>
                    <a:pt x="1910461" y="670687"/>
                    <a:pt x="2101088" y="360807"/>
                    <a:pt x="2096770" y="28956"/>
                  </a:cubicBezTo>
                  <a:lnTo>
                    <a:pt x="2125345" y="28575"/>
                  </a:lnTo>
                  <a:lnTo>
                    <a:pt x="2125599" y="57150"/>
                  </a:lnTo>
                  <a:lnTo>
                    <a:pt x="1077214" y="68453"/>
                  </a:lnTo>
                  <a:lnTo>
                    <a:pt x="1076960" y="68453"/>
                  </a:lnTo>
                  <a:lnTo>
                    <a:pt x="28575" y="68453"/>
                  </a:lnTo>
                  <a:lnTo>
                    <a:pt x="28575" y="40005"/>
                  </a:lnTo>
                  <a:lnTo>
                    <a:pt x="57150" y="40005"/>
                  </a:lnTo>
                  <a:moveTo>
                    <a:pt x="0" y="40005"/>
                  </a:moveTo>
                  <a:cubicBezTo>
                    <a:pt x="0" y="24257"/>
                    <a:pt x="12827" y="11430"/>
                    <a:pt x="28575" y="11430"/>
                  </a:cubicBezTo>
                  <a:lnTo>
                    <a:pt x="1076960" y="11430"/>
                  </a:lnTo>
                  <a:lnTo>
                    <a:pt x="1076960" y="40005"/>
                  </a:lnTo>
                  <a:lnTo>
                    <a:pt x="1076706" y="11430"/>
                  </a:lnTo>
                  <a:lnTo>
                    <a:pt x="2125091" y="127"/>
                  </a:lnTo>
                  <a:cubicBezTo>
                    <a:pt x="2140839" y="0"/>
                    <a:pt x="2153793" y="12573"/>
                    <a:pt x="2153920" y="28321"/>
                  </a:cubicBezTo>
                  <a:cubicBezTo>
                    <a:pt x="2158492" y="383286"/>
                    <a:pt x="1954657" y="711962"/>
                    <a:pt x="1621917" y="890524"/>
                  </a:cubicBezTo>
                  <a:cubicBezTo>
                    <a:pt x="1289431" y="1069086"/>
                    <a:pt x="877951" y="1071245"/>
                    <a:pt x="543179" y="896366"/>
                  </a:cubicBezTo>
                  <a:cubicBezTo>
                    <a:pt x="208153" y="721360"/>
                    <a:pt x="0" y="394970"/>
                    <a:pt x="0" y="40005"/>
                  </a:cubicBezTo>
                  <a:close/>
                </a:path>
              </a:pathLst>
            </a:custGeom>
            <a:solidFill>
              <a:srgbClr val="D0CECE"/>
            </a:solidFill>
          </p:spPr>
        </p:sp>
      </p:grpSp>
      <p:sp>
        <p:nvSpPr>
          <p:cNvPr name="Freeform 18" id="18"/>
          <p:cNvSpPr/>
          <p:nvPr/>
        </p:nvSpPr>
        <p:spPr>
          <a:xfrm flipH="false" flipV="false" rot="0">
            <a:off x="11281180" y="-13612"/>
            <a:ext cx="2725169" cy="326548"/>
          </a:xfrm>
          <a:custGeom>
            <a:avLst/>
            <a:gdLst/>
            <a:ahLst/>
            <a:cxnLst/>
            <a:rect r="r" b="b" t="t" l="l"/>
            <a:pathLst>
              <a:path h="326548" w="2725169">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7729036" y="4395406"/>
            <a:ext cx="614565" cy="2725169"/>
          </a:xfrm>
          <a:custGeom>
            <a:avLst/>
            <a:gdLst/>
            <a:ahLst/>
            <a:cxnLst/>
            <a:rect r="r" b="b" t="t" l="l"/>
            <a:pathLst>
              <a:path h="2725169" w="614565">
                <a:moveTo>
                  <a:pt x="0" y="0"/>
                </a:moveTo>
                <a:lnTo>
                  <a:pt x="614565" y="0"/>
                </a:lnTo>
                <a:lnTo>
                  <a:pt x="614565" y="2725168"/>
                </a:lnTo>
                <a:lnTo>
                  <a:pt x="0" y="2725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6984583" y="213476"/>
            <a:ext cx="1674209" cy="1662231"/>
          </a:xfrm>
          <a:custGeom>
            <a:avLst/>
            <a:gdLst/>
            <a:ahLst/>
            <a:cxnLst/>
            <a:rect r="r" b="b" t="t" l="l"/>
            <a:pathLst>
              <a:path h="1662231" w="1674209">
                <a:moveTo>
                  <a:pt x="0" y="0"/>
                </a:moveTo>
                <a:lnTo>
                  <a:pt x="1674209" y="0"/>
                </a:lnTo>
                <a:lnTo>
                  <a:pt x="1674209" y="1662231"/>
                </a:lnTo>
                <a:lnTo>
                  <a:pt x="0" y="1662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74808" y="-175580"/>
            <a:ext cx="2411361" cy="1875585"/>
          </a:xfrm>
          <a:custGeom>
            <a:avLst/>
            <a:gdLst/>
            <a:ahLst/>
            <a:cxnLst/>
            <a:rect r="r" b="b" t="t" l="l"/>
            <a:pathLst>
              <a:path h="1875585" w="2411361">
                <a:moveTo>
                  <a:pt x="0" y="0"/>
                </a:moveTo>
                <a:lnTo>
                  <a:pt x="2411362" y="0"/>
                </a:lnTo>
                <a:lnTo>
                  <a:pt x="2411362" y="1875586"/>
                </a:lnTo>
                <a:lnTo>
                  <a:pt x="0" y="18755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799582" y="-278696"/>
            <a:ext cx="715050" cy="715050"/>
            <a:chOff x="0" y="0"/>
            <a:chExt cx="953400" cy="953400"/>
          </a:xfrm>
        </p:grpSpPr>
        <p:sp>
          <p:nvSpPr>
            <p:cNvPr name="Freeform 23" id="23"/>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sp>
        <p:nvSpPr>
          <p:cNvPr name="TextBox 24" id="24"/>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25" id="25"/>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a:t>
            </a:r>
          </a:p>
        </p:txBody>
      </p:sp>
      <p:sp>
        <p:nvSpPr>
          <p:cNvPr name="TextBox 26" id="26"/>
          <p:cNvSpPr txBox="true"/>
          <p:nvPr/>
        </p:nvSpPr>
        <p:spPr>
          <a:xfrm rot="0">
            <a:off x="253776" y="698273"/>
            <a:ext cx="15803200" cy="722125"/>
          </a:xfrm>
          <a:prstGeom prst="rect">
            <a:avLst/>
          </a:prstGeom>
        </p:spPr>
        <p:txBody>
          <a:bodyPr anchor="t" rtlCol="false" tIns="0" lIns="0" bIns="0" rIns="0">
            <a:spAutoFit/>
          </a:bodyPr>
          <a:lstStyle/>
          <a:p>
            <a:pPr algn="ctr">
              <a:lnSpc>
                <a:spcPts val="7200"/>
              </a:lnSpc>
            </a:pPr>
            <a:r>
              <a:rPr lang="en-US" sz="6000">
                <a:solidFill>
                  <a:srgbClr val="000000"/>
                </a:solidFill>
                <a:latin typeface="Arimo"/>
              </a:rPr>
              <a:t>Nội dung</a:t>
            </a:r>
          </a:p>
        </p:txBody>
      </p:sp>
      <p:grpSp>
        <p:nvGrpSpPr>
          <p:cNvPr name="Group 27" id="27"/>
          <p:cNvGrpSpPr/>
          <p:nvPr/>
        </p:nvGrpSpPr>
        <p:grpSpPr>
          <a:xfrm rot="0">
            <a:off x="3929544" y="2420392"/>
            <a:ext cx="1905046" cy="1104822"/>
            <a:chOff x="0" y="0"/>
            <a:chExt cx="2540062" cy="1473096"/>
          </a:xfrm>
        </p:grpSpPr>
        <p:sp>
          <p:nvSpPr>
            <p:cNvPr name="Freeform 28" id="28"/>
            <p:cNvSpPr/>
            <p:nvPr/>
          </p:nvSpPr>
          <p:spPr>
            <a:xfrm flipH="false" flipV="false" rot="0">
              <a:off x="254" y="0"/>
              <a:ext cx="2540000" cy="1472946"/>
            </a:xfrm>
            <a:custGeom>
              <a:avLst/>
              <a:gdLst/>
              <a:ahLst/>
              <a:cxnLst/>
              <a:rect r="r" b="b" t="t" l="l"/>
              <a:pathLst>
                <a:path h="1472946" w="2540000">
                  <a:moveTo>
                    <a:pt x="788797" y="406781"/>
                  </a:moveTo>
                  <a:cubicBezTo>
                    <a:pt x="827405" y="422783"/>
                    <a:pt x="861060" y="446659"/>
                    <a:pt x="861060" y="475869"/>
                  </a:cubicBezTo>
                  <a:cubicBezTo>
                    <a:pt x="861060" y="521081"/>
                    <a:pt x="798576" y="555625"/>
                    <a:pt x="716534" y="555625"/>
                  </a:cubicBezTo>
                  <a:cubicBezTo>
                    <a:pt x="639699" y="555625"/>
                    <a:pt x="572262" y="521081"/>
                    <a:pt x="572262" y="475869"/>
                  </a:cubicBezTo>
                  <a:cubicBezTo>
                    <a:pt x="572262" y="449326"/>
                    <a:pt x="601091" y="422656"/>
                    <a:pt x="644525" y="409448"/>
                  </a:cubicBezTo>
                  <a:cubicBezTo>
                    <a:pt x="644525" y="422656"/>
                    <a:pt x="644525" y="438658"/>
                    <a:pt x="644525" y="457327"/>
                  </a:cubicBezTo>
                  <a:cubicBezTo>
                    <a:pt x="644525" y="478663"/>
                    <a:pt x="678180" y="494538"/>
                    <a:pt x="716534" y="494538"/>
                  </a:cubicBezTo>
                  <a:cubicBezTo>
                    <a:pt x="755142" y="494538"/>
                    <a:pt x="788797" y="478536"/>
                    <a:pt x="788797" y="457327"/>
                  </a:cubicBezTo>
                  <a:cubicBezTo>
                    <a:pt x="788797" y="438658"/>
                    <a:pt x="788797" y="422783"/>
                    <a:pt x="788797" y="406781"/>
                  </a:cubicBezTo>
                  <a:close/>
                  <a:moveTo>
                    <a:pt x="72009" y="0"/>
                  </a:moveTo>
                  <a:cubicBezTo>
                    <a:pt x="33655" y="0"/>
                    <a:pt x="0" y="18669"/>
                    <a:pt x="0" y="39878"/>
                  </a:cubicBezTo>
                  <a:cubicBezTo>
                    <a:pt x="0" y="226060"/>
                    <a:pt x="134493" y="247396"/>
                    <a:pt x="370459" y="265811"/>
                  </a:cubicBezTo>
                  <a:cubicBezTo>
                    <a:pt x="404114" y="271145"/>
                    <a:pt x="447294" y="273812"/>
                    <a:pt x="490728" y="279273"/>
                  </a:cubicBezTo>
                  <a:cubicBezTo>
                    <a:pt x="538734" y="284480"/>
                    <a:pt x="591566" y="287147"/>
                    <a:pt x="620649" y="329819"/>
                  </a:cubicBezTo>
                  <a:cubicBezTo>
                    <a:pt x="509905" y="353695"/>
                    <a:pt x="433070" y="412242"/>
                    <a:pt x="433070" y="478663"/>
                  </a:cubicBezTo>
                  <a:lnTo>
                    <a:pt x="433070" y="840105"/>
                  </a:lnTo>
                  <a:cubicBezTo>
                    <a:pt x="433070" y="861441"/>
                    <a:pt x="447421" y="882777"/>
                    <a:pt x="476250" y="895985"/>
                  </a:cubicBezTo>
                  <a:lnTo>
                    <a:pt x="1481582" y="1451610"/>
                  </a:lnTo>
                  <a:cubicBezTo>
                    <a:pt x="1505839" y="1464818"/>
                    <a:pt x="1544066" y="1472946"/>
                    <a:pt x="1577848" y="1472946"/>
                  </a:cubicBezTo>
                  <a:cubicBezTo>
                    <a:pt x="1616456" y="1472946"/>
                    <a:pt x="1650111" y="1464945"/>
                    <a:pt x="1678940" y="1448943"/>
                  </a:cubicBezTo>
                  <a:lnTo>
                    <a:pt x="2482342" y="1007745"/>
                  </a:lnTo>
                  <a:cubicBezTo>
                    <a:pt x="2540000" y="978408"/>
                    <a:pt x="2540000" y="925195"/>
                    <a:pt x="2486914" y="895985"/>
                  </a:cubicBezTo>
                  <a:lnTo>
                    <a:pt x="1481455" y="343027"/>
                  </a:lnTo>
                  <a:cubicBezTo>
                    <a:pt x="1452626" y="327025"/>
                    <a:pt x="1414272" y="316357"/>
                    <a:pt x="1380617" y="316357"/>
                  </a:cubicBezTo>
                  <a:lnTo>
                    <a:pt x="759968" y="316357"/>
                  </a:lnTo>
                  <a:cubicBezTo>
                    <a:pt x="721360" y="247396"/>
                    <a:pt x="644525" y="212852"/>
                    <a:pt x="519557" y="199390"/>
                  </a:cubicBezTo>
                  <a:cubicBezTo>
                    <a:pt x="471297" y="194183"/>
                    <a:pt x="428117" y="191516"/>
                    <a:pt x="389636" y="188849"/>
                  </a:cubicBezTo>
                  <a:cubicBezTo>
                    <a:pt x="187706" y="172847"/>
                    <a:pt x="144272" y="167513"/>
                    <a:pt x="144272" y="40005"/>
                  </a:cubicBezTo>
                  <a:cubicBezTo>
                    <a:pt x="144272" y="18669"/>
                    <a:pt x="110490" y="0"/>
                    <a:pt x="72009" y="0"/>
                  </a:cubicBezTo>
                  <a:close/>
                </a:path>
              </a:pathLst>
            </a:custGeom>
            <a:solidFill>
              <a:srgbClr val="000000"/>
            </a:solidFill>
          </p:spPr>
        </p:sp>
        <p:sp>
          <p:nvSpPr>
            <p:cNvPr name="TextBox 29" id="29"/>
            <p:cNvSpPr txBox="true"/>
            <p:nvPr/>
          </p:nvSpPr>
          <p:spPr>
            <a:xfrm>
              <a:off x="0" y="0"/>
              <a:ext cx="2540062" cy="1473096"/>
            </a:xfrm>
            <a:prstGeom prst="rect">
              <a:avLst/>
            </a:prstGeom>
          </p:spPr>
          <p:txBody>
            <a:bodyPr anchor="ctr" rtlCol="false" tIns="50800" lIns="50800" bIns="50800" rIns="50800"/>
            <a:lstStyle/>
            <a:p>
              <a:pPr algn="l">
                <a:lnSpc>
                  <a:spcPts val="5759"/>
                </a:lnSpc>
              </a:pPr>
              <a:r>
                <a:rPr lang="en-US" sz="4800">
                  <a:solidFill>
                    <a:srgbClr val="F7F7F7"/>
                  </a:solidFill>
                  <a:latin typeface="Barlow Condensed Bold"/>
                </a:rPr>
                <a:t>      1</a:t>
              </a:r>
            </a:p>
          </p:txBody>
        </p:sp>
      </p:grpSp>
      <p:grpSp>
        <p:nvGrpSpPr>
          <p:cNvPr name="Group 30" id="30"/>
          <p:cNvGrpSpPr/>
          <p:nvPr/>
        </p:nvGrpSpPr>
        <p:grpSpPr>
          <a:xfrm rot="0">
            <a:off x="7973066" y="5757990"/>
            <a:ext cx="1905046" cy="1104822"/>
            <a:chOff x="0" y="0"/>
            <a:chExt cx="2540062" cy="1473096"/>
          </a:xfrm>
        </p:grpSpPr>
        <p:sp>
          <p:nvSpPr>
            <p:cNvPr name="Freeform 31" id="31"/>
            <p:cNvSpPr/>
            <p:nvPr/>
          </p:nvSpPr>
          <p:spPr>
            <a:xfrm flipH="false" flipV="false" rot="0">
              <a:off x="254" y="0"/>
              <a:ext cx="2540000" cy="1472946"/>
            </a:xfrm>
            <a:custGeom>
              <a:avLst/>
              <a:gdLst/>
              <a:ahLst/>
              <a:cxnLst/>
              <a:rect r="r" b="b" t="t" l="l"/>
              <a:pathLst>
                <a:path h="1472946" w="2540000">
                  <a:moveTo>
                    <a:pt x="788797" y="406781"/>
                  </a:moveTo>
                  <a:cubicBezTo>
                    <a:pt x="827405" y="422783"/>
                    <a:pt x="861060" y="446659"/>
                    <a:pt x="861060" y="475869"/>
                  </a:cubicBezTo>
                  <a:cubicBezTo>
                    <a:pt x="861060" y="521081"/>
                    <a:pt x="798576" y="555625"/>
                    <a:pt x="716534" y="555625"/>
                  </a:cubicBezTo>
                  <a:cubicBezTo>
                    <a:pt x="639699" y="555625"/>
                    <a:pt x="572262" y="521081"/>
                    <a:pt x="572262" y="475869"/>
                  </a:cubicBezTo>
                  <a:cubicBezTo>
                    <a:pt x="572262" y="449326"/>
                    <a:pt x="601091" y="422656"/>
                    <a:pt x="644525" y="409448"/>
                  </a:cubicBezTo>
                  <a:cubicBezTo>
                    <a:pt x="644525" y="422656"/>
                    <a:pt x="644525" y="438658"/>
                    <a:pt x="644525" y="457327"/>
                  </a:cubicBezTo>
                  <a:cubicBezTo>
                    <a:pt x="644525" y="478663"/>
                    <a:pt x="678180" y="494538"/>
                    <a:pt x="716534" y="494538"/>
                  </a:cubicBezTo>
                  <a:cubicBezTo>
                    <a:pt x="755142" y="494538"/>
                    <a:pt x="788797" y="478536"/>
                    <a:pt x="788797" y="457327"/>
                  </a:cubicBezTo>
                  <a:cubicBezTo>
                    <a:pt x="788797" y="438658"/>
                    <a:pt x="788797" y="422783"/>
                    <a:pt x="788797" y="406781"/>
                  </a:cubicBezTo>
                  <a:close/>
                  <a:moveTo>
                    <a:pt x="72009" y="0"/>
                  </a:moveTo>
                  <a:cubicBezTo>
                    <a:pt x="33655" y="0"/>
                    <a:pt x="0" y="18669"/>
                    <a:pt x="0" y="39878"/>
                  </a:cubicBezTo>
                  <a:cubicBezTo>
                    <a:pt x="0" y="226060"/>
                    <a:pt x="134493" y="247396"/>
                    <a:pt x="370459" y="265811"/>
                  </a:cubicBezTo>
                  <a:cubicBezTo>
                    <a:pt x="404114" y="271145"/>
                    <a:pt x="447294" y="273812"/>
                    <a:pt x="490728" y="279273"/>
                  </a:cubicBezTo>
                  <a:cubicBezTo>
                    <a:pt x="538734" y="284480"/>
                    <a:pt x="591566" y="287147"/>
                    <a:pt x="620649" y="329819"/>
                  </a:cubicBezTo>
                  <a:cubicBezTo>
                    <a:pt x="509905" y="353695"/>
                    <a:pt x="433070" y="412242"/>
                    <a:pt x="433070" y="478663"/>
                  </a:cubicBezTo>
                  <a:lnTo>
                    <a:pt x="433070" y="840105"/>
                  </a:lnTo>
                  <a:cubicBezTo>
                    <a:pt x="433070" y="861441"/>
                    <a:pt x="447421" y="882777"/>
                    <a:pt x="476250" y="895985"/>
                  </a:cubicBezTo>
                  <a:lnTo>
                    <a:pt x="1481582" y="1451610"/>
                  </a:lnTo>
                  <a:cubicBezTo>
                    <a:pt x="1505839" y="1464818"/>
                    <a:pt x="1544066" y="1472946"/>
                    <a:pt x="1577848" y="1472946"/>
                  </a:cubicBezTo>
                  <a:cubicBezTo>
                    <a:pt x="1616456" y="1472946"/>
                    <a:pt x="1650111" y="1464945"/>
                    <a:pt x="1678940" y="1448943"/>
                  </a:cubicBezTo>
                  <a:lnTo>
                    <a:pt x="2482342" y="1007745"/>
                  </a:lnTo>
                  <a:cubicBezTo>
                    <a:pt x="2540000" y="978408"/>
                    <a:pt x="2540000" y="925195"/>
                    <a:pt x="2486914" y="895985"/>
                  </a:cubicBezTo>
                  <a:lnTo>
                    <a:pt x="1481455" y="343027"/>
                  </a:lnTo>
                  <a:cubicBezTo>
                    <a:pt x="1452626" y="327025"/>
                    <a:pt x="1414272" y="316357"/>
                    <a:pt x="1380617" y="316357"/>
                  </a:cubicBezTo>
                  <a:lnTo>
                    <a:pt x="759968" y="316357"/>
                  </a:lnTo>
                  <a:cubicBezTo>
                    <a:pt x="721360" y="247396"/>
                    <a:pt x="644525" y="212852"/>
                    <a:pt x="519557" y="199390"/>
                  </a:cubicBezTo>
                  <a:cubicBezTo>
                    <a:pt x="471297" y="194183"/>
                    <a:pt x="428117" y="191516"/>
                    <a:pt x="389636" y="188849"/>
                  </a:cubicBezTo>
                  <a:cubicBezTo>
                    <a:pt x="187706" y="172847"/>
                    <a:pt x="144272" y="167513"/>
                    <a:pt x="144272" y="40005"/>
                  </a:cubicBezTo>
                  <a:cubicBezTo>
                    <a:pt x="144272" y="18669"/>
                    <a:pt x="110490" y="0"/>
                    <a:pt x="72009" y="0"/>
                  </a:cubicBezTo>
                  <a:close/>
                </a:path>
              </a:pathLst>
            </a:custGeom>
            <a:solidFill>
              <a:srgbClr val="000000"/>
            </a:solidFill>
          </p:spPr>
        </p:sp>
        <p:sp>
          <p:nvSpPr>
            <p:cNvPr name="TextBox 32" id="32"/>
            <p:cNvSpPr txBox="true"/>
            <p:nvPr/>
          </p:nvSpPr>
          <p:spPr>
            <a:xfrm>
              <a:off x="0" y="0"/>
              <a:ext cx="2540062" cy="1473096"/>
            </a:xfrm>
            <a:prstGeom prst="rect">
              <a:avLst/>
            </a:prstGeom>
          </p:spPr>
          <p:txBody>
            <a:bodyPr anchor="ctr" rtlCol="false" tIns="50800" lIns="50800" bIns="50800" rIns="50800"/>
            <a:lstStyle/>
            <a:p>
              <a:pPr algn="l">
                <a:lnSpc>
                  <a:spcPts val="5759"/>
                </a:lnSpc>
              </a:pPr>
              <a:r>
                <a:rPr lang="en-US" sz="4800">
                  <a:solidFill>
                    <a:srgbClr val="F7F7F7"/>
                  </a:solidFill>
                  <a:latin typeface="Barlow Condensed Bold"/>
                </a:rPr>
                <a:t>      4</a:t>
              </a:r>
            </a:p>
          </p:txBody>
        </p:sp>
      </p:grpSp>
      <p:grpSp>
        <p:nvGrpSpPr>
          <p:cNvPr name="Group 33" id="33"/>
          <p:cNvGrpSpPr/>
          <p:nvPr/>
        </p:nvGrpSpPr>
        <p:grpSpPr>
          <a:xfrm rot="0">
            <a:off x="13430749" y="5729517"/>
            <a:ext cx="1905046" cy="1104822"/>
            <a:chOff x="0" y="0"/>
            <a:chExt cx="2540062" cy="1473096"/>
          </a:xfrm>
        </p:grpSpPr>
        <p:sp>
          <p:nvSpPr>
            <p:cNvPr name="Freeform 34" id="34"/>
            <p:cNvSpPr/>
            <p:nvPr/>
          </p:nvSpPr>
          <p:spPr>
            <a:xfrm flipH="false" flipV="false" rot="0">
              <a:off x="254" y="0"/>
              <a:ext cx="2540000" cy="1472946"/>
            </a:xfrm>
            <a:custGeom>
              <a:avLst/>
              <a:gdLst/>
              <a:ahLst/>
              <a:cxnLst/>
              <a:rect r="r" b="b" t="t" l="l"/>
              <a:pathLst>
                <a:path h="1472946" w="2540000">
                  <a:moveTo>
                    <a:pt x="788797" y="406781"/>
                  </a:moveTo>
                  <a:cubicBezTo>
                    <a:pt x="827405" y="422783"/>
                    <a:pt x="861060" y="446659"/>
                    <a:pt x="861060" y="475869"/>
                  </a:cubicBezTo>
                  <a:cubicBezTo>
                    <a:pt x="861060" y="521081"/>
                    <a:pt x="798576" y="555625"/>
                    <a:pt x="716534" y="555625"/>
                  </a:cubicBezTo>
                  <a:cubicBezTo>
                    <a:pt x="639699" y="555625"/>
                    <a:pt x="572262" y="521081"/>
                    <a:pt x="572262" y="475869"/>
                  </a:cubicBezTo>
                  <a:cubicBezTo>
                    <a:pt x="572262" y="449326"/>
                    <a:pt x="601091" y="422656"/>
                    <a:pt x="644525" y="409448"/>
                  </a:cubicBezTo>
                  <a:cubicBezTo>
                    <a:pt x="644525" y="422656"/>
                    <a:pt x="644525" y="438658"/>
                    <a:pt x="644525" y="457327"/>
                  </a:cubicBezTo>
                  <a:cubicBezTo>
                    <a:pt x="644525" y="478663"/>
                    <a:pt x="678180" y="494538"/>
                    <a:pt x="716534" y="494538"/>
                  </a:cubicBezTo>
                  <a:cubicBezTo>
                    <a:pt x="755142" y="494538"/>
                    <a:pt x="788797" y="478536"/>
                    <a:pt x="788797" y="457327"/>
                  </a:cubicBezTo>
                  <a:cubicBezTo>
                    <a:pt x="788797" y="438658"/>
                    <a:pt x="788797" y="422783"/>
                    <a:pt x="788797" y="406781"/>
                  </a:cubicBezTo>
                  <a:close/>
                  <a:moveTo>
                    <a:pt x="72009" y="0"/>
                  </a:moveTo>
                  <a:cubicBezTo>
                    <a:pt x="33655" y="0"/>
                    <a:pt x="0" y="18669"/>
                    <a:pt x="0" y="39878"/>
                  </a:cubicBezTo>
                  <a:cubicBezTo>
                    <a:pt x="0" y="226060"/>
                    <a:pt x="134493" y="247396"/>
                    <a:pt x="370459" y="265811"/>
                  </a:cubicBezTo>
                  <a:cubicBezTo>
                    <a:pt x="404114" y="271145"/>
                    <a:pt x="447294" y="273812"/>
                    <a:pt x="490728" y="279273"/>
                  </a:cubicBezTo>
                  <a:cubicBezTo>
                    <a:pt x="538734" y="284480"/>
                    <a:pt x="591566" y="287147"/>
                    <a:pt x="620649" y="329819"/>
                  </a:cubicBezTo>
                  <a:cubicBezTo>
                    <a:pt x="509905" y="353695"/>
                    <a:pt x="433070" y="412242"/>
                    <a:pt x="433070" y="478663"/>
                  </a:cubicBezTo>
                  <a:lnTo>
                    <a:pt x="433070" y="840105"/>
                  </a:lnTo>
                  <a:cubicBezTo>
                    <a:pt x="433070" y="861441"/>
                    <a:pt x="447421" y="882777"/>
                    <a:pt x="476250" y="895985"/>
                  </a:cubicBezTo>
                  <a:lnTo>
                    <a:pt x="1481582" y="1451610"/>
                  </a:lnTo>
                  <a:cubicBezTo>
                    <a:pt x="1505839" y="1464818"/>
                    <a:pt x="1544066" y="1472946"/>
                    <a:pt x="1577848" y="1472946"/>
                  </a:cubicBezTo>
                  <a:cubicBezTo>
                    <a:pt x="1616456" y="1472946"/>
                    <a:pt x="1650111" y="1464945"/>
                    <a:pt x="1678940" y="1448943"/>
                  </a:cubicBezTo>
                  <a:lnTo>
                    <a:pt x="2482342" y="1007745"/>
                  </a:lnTo>
                  <a:cubicBezTo>
                    <a:pt x="2540000" y="978408"/>
                    <a:pt x="2540000" y="925195"/>
                    <a:pt x="2486914" y="895985"/>
                  </a:cubicBezTo>
                  <a:lnTo>
                    <a:pt x="1481455" y="343027"/>
                  </a:lnTo>
                  <a:cubicBezTo>
                    <a:pt x="1452626" y="327025"/>
                    <a:pt x="1414272" y="316357"/>
                    <a:pt x="1380617" y="316357"/>
                  </a:cubicBezTo>
                  <a:lnTo>
                    <a:pt x="759968" y="316357"/>
                  </a:lnTo>
                  <a:cubicBezTo>
                    <a:pt x="721360" y="247396"/>
                    <a:pt x="644525" y="212852"/>
                    <a:pt x="519557" y="199390"/>
                  </a:cubicBezTo>
                  <a:cubicBezTo>
                    <a:pt x="471297" y="194183"/>
                    <a:pt x="428117" y="191516"/>
                    <a:pt x="389636" y="188849"/>
                  </a:cubicBezTo>
                  <a:cubicBezTo>
                    <a:pt x="187706" y="172847"/>
                    <a:pt x="144272" y="167513"/>
                    <a:pt x="144272" y="40005"/>
                  </a:cubicBezTo>
                  <a:cubicBezTo>
                    <a:pt x="144272" y="18669"/>
                    <a:pt x="110490" y="0"/>
                    <a:pt x="72009" y="0"/>
                  </a:cubicBezTo>
                  <a:close/>
                </a:path>
              </a:pathLst>
            </a:custGeom>
            <a:solidFill>
              <a:srgbClr val="000000"/>
            </a:solidFill>
          </p:spPr>
        </p:sp>
        <p:sp>
          <p:nvSpPr>
            <p:cNvPr name="TextBox 35" id="35"/>
            <p:cNvSpPr txBox="true"/>
            <p:nvPr/>
          </p:nvSpPr>
          <p:spPr>
            <a:xfrm>
              <a:off x="0" y="0"/>
              <a:ext cx="2540062" cy="1473096"/>
            </a:xfrm>
            <a:prstGeom prst="rect">
              <a:avLst/>
            </a:prstGeom>
          </p:spPr>
          <p:txBody>
            <a:bodyPr anchor="ctr" rtlCol="false" tIns="50800" lIns="50800" bIns="50800" rIns="50800"/>
            <a:lstStyle/>
            <a:p>
              <a:pPr algn="l">
                <a:lnSpc>
                  <a:spcPts val="5759"/>
                </a:lnSpc>
              </a:pPr>
              <a:r>
                <a:rPr lang="en-US" sz="4800">
                  <a:solidFill>
                    <a:srgbClr val="F7F7F7"/>
                  </a:solidFill>
                  <a:latin typeface="Barlow Condensed Bold"/>
                </a:rPr>
                <a:t>      5</a:t>
              </a:r>
            </a:p>
          </p:txBody>
        </p:sp>
      </p:grpSp>
      <p:grpSp>
        <p:nvGrpSpPr>
          <p:cNvPr name="Group 36" id="36"/>
          <p:cNvGrpSpPr/>
          <p:nvPr/>
        </p:nvGrpSpPr>
        <p:grpSpPr>
          <a:xfrm rot="0">
            <a:off x="1757738" y="5729517"/>
            <a:ext cx="1905046" cy="1104822"/>
            <a:chOff x="0" y="0"/>
            <a:chExt cx="2540062" cy="1473096"/>
          </a:xfrm>
        </p:grpSpPr>
        <p:sp>
          <p:nvSpPr>
            <p:cNvPr name="Freeform 37" id="37"/>
            <p:cNvSpPr/>
            <p:nvPr/>
          </p:nvSpPr>
          <p:spPr>
            <a:xfrm flipH="false" flipV="false" rot="0">
              <a:off x="254" y="0"/>
              <a:ext cx="2540000" cy="1472946"/>
            </a:xfrm>
            <a:custGeom>
              <a:avLst/>
              <a:gdLst/>
              <a:ahLst/>
              <a:cxnLst/>
              <a:rect r="r" b="b" t="t" l="l"/>
              <a:pathLst>
                <a:path h="1472946" w="2540000">
                  <a:moveTo>
                    <a:pt x="788797" y="406781"/>
                  </a:moveTo>
                  <a:cubicBezTo>
                    <a:pt x="827405" y="422783"/>
                    <a:pt x="861060" y="446659"/>
                    <a:pt x="861060" y="475869"/>
                  </a:cubicBezTo>
                  <a:cubicBezTo>
                    <a:pt x="861060" y="521081"/>
                    <a:pt x="798576" y="555625"/>
                    <a:pt x="716534" y="555625"/>
                  </a:cubicBezTo>
                  <a:cubicBezTo>
                    <a:pt x="639699" y="555625"/>
                    <a:pt x="572262" y="521081"/>
                    <a:pt x="572262" y="475869"/>
                  </a:cubicBezTo>
                  <a:cubicBezTo>
                    <a:pt x="572262" y="449326"/>
                    <a:pt x="601091" y="422656"/>
                    <a:pt x="644525" y="409448"/>
                  </a:cubicBezTo>
                  <a:cubicBezTo>
                    <a:pt x="644525" y="422656"/>
                    <a:pt x="644525" y="438658"/>
                    <a:pt x="644525" y="457327"/>
                  </a:cubicBezTo>
                  <a:cubicBezTo>
                    <a:pt x="644525" y="478663"/>
                    <a:pt x="678180" y="494538"/>
                    <a:pt x="716534" y="494538"/>
                  </a:cubicBezTo>
                  <a:cubicBezTo>
                    <a:pt x="755142" y="494538"/>
                    <a:pt x="788797" y="478536"/>
                    <a:pt x="788797" y="457327"/>
                  </a:cubicBezTo>
                  <a:cubicBezTo>
                    <a:pt x="788797" y="438658"/>
                    <a:pt x="788797" y="422783"/>
                    <a:pt x="788797" y="406781"/>
                  </a:cubicBezTo>
                  <a:close/>
                  <a:moveTo>
                    <a:pt x="72009" y="0"/>
                  </a:moveTo>
                  <a:cubicBezTo>
                    <a:pt x="33655" y="0"/>
                    <a:pt x="0" y="18669"/>
                    <a:pt x="0" y="39878"/>
                  </a:cubicBezTo>
                  <a:cubicBezTo>
                    <a:pt x="0" y="226060"/>
                    <a:pt x="134493" y="247396"/>
                    <a:pt x="370459" y="265811"/>
                  </a:cubicBezTo>
                  <a:cubicBezTo>
                    <a:pt x="404114" y="271145"/>
                    <a:pt x="447294" y="273812"/>
                    <a:pt x="490728" y="279273"/>
                  </a:cubicBezTo>
                  <a:cubicBezTo>
                    <a:pt x="538734" y="284480"/>
                    <a:pt x="591566" y="287147"/>
                    <a:pt x="620649" y="329819"/>
                  </a:cubicBezTo>
                  <a:cubicBezTo>
                    <a:pt x="509905" y="353695"/>
                    <a:pt x="433070" y="412242"/>
                    <a:pt x="433070" y="478663"/>
                  </a:cubicBezTo>
                  <a:lnTo>
                    <a:pt x="433070" y="840105"/>
                  </a:lnTo>
                  <a:cubicBezTo>
                    <a:pt x="433070" y="861441"/>
                    <a:pt x="447421" y="882777"/>
                    <a:pt x="476250" y="895985"/>
                  </a:cubicBezTo>
                  <a:lnTo>
                    <a:pt x="1481582" y="1451610"/>
                  </a:lnTo>
                  <a:cubicBezTo>
                    <a:pt x="1505839" y="1464818"/>
                    <a:pt x="1544066" y="1472946"/>
                    <a:pt x="1577848" y="1472946"/>
                  </a:cubicBezTo>
                  <a:cubicBezTo>
                    <a:pt x="1616456" y="1472946"/>
                    <a:pt x="1650111" y="1464945"/>
                    <a:pt x="1678940" y="1448943"/>
                  </a:cubicBezTo>
                  <a:lnTo>
                    <a:pt x="2482342" y="1007745"/>
                  </a:lnTo>
                  <a:cubicBezTo>
                    <a:pt x="2540000" y="978408"/>
                    <a:pt x="2540000" y="925195"/>
                    <a:pt x="2486914" y="895985"/>
                  </a:cubicBezTo>
                  <a:lnTo>
                    <a:pt x="1481455" y="343027"/>
                  </a:lnTo>
                  <a:cubicBezTo>
                    <a:pt x="1452626" y="327025"/>
                    <a:pt x="1414272" y="316357"/>
                    <a:pt x="1380617" y="316357"/>
                  </a:cubicBezTo>
                  <a:lnTo>
                    <a:pt x="759968" y="316357"/>
                  </a:lnTo>
                  <a:cubicBezTo>
                    <a:pt x="721360" y="247396"/>
                    <a:pt x="644525" y="212852"/>
                    <a:pt x="519557" y="199390"/>
                  </a:cubicBezTo>
                  <a:cubicBezTo>
                    <a:pt x="471297" y="194183"/>
                    <a:pt x="428117" y="191516"/>
                    <a:pt x="389636" y="188849"/>
                  </a:cubicBezTo>
                  <a:cubicBezTo>
                    <a:pt x="187706" y="172847"/>
                    <a:pt x="144272" y="167513"/>
                    <a:pt x="144272" y="40005"/>
                  </a:cubicBezTo>
                  <a:cubicBezTo>
                    <a:pt x="144272" y="18669"/>
                    <a:pt x="110490" y="0"/>
                    <a:pt x="72009" y="0"/>
                  </a:cubicBezTo>
                  <a:close/>
                </a:path>
              </a:pathLst>
            </a:custGeom>
            <a:solidFill>
              <a:srgbClr val="000000"/>
            </a:solidFill>
          </p:spPr>
        </p:sp>
        <p:sp>
          <p:nvSpPr>
            <p:cNvPr name="TextBox 38" id="38"/>
            <p:cNvSpPr txBox="true"/>
            <p:nvPr/>
          </p:nvSpPr>
          <p:spPr>
            <a:xfrm>
              <a:off x="0" y="0"/>
              <a:ext cx="2540062" cy="1473096"/>
            </a:xfrm>
            <a:prstGeom prst="rect">
              <a:avLst/>
            </a:prstGeom>
          </p:spPr>
          <p:txBody>
            <a:bodyPr anchor="ctr" rtlCol="false" tIns="50800" lIns="50800" bIns="50800" rIns="50800"/>
            <a:lstStyle/>
            <a:p>
              <a:pPr algn="l">
                <a:lnSpc>
                  <a:spcPts val="5759"/>
                </a:lnSpc>
              </a:pPr>
              <a:r>
                <a:rPr lang="en-US" sz="4800">
                  <a:solidFill>
                    <a:srgbClr val="F7F7F7"/>
                  </a:solidFill>
                  <a:latin typeface="Barlow Condensed Bold"/>
                </a:rPr>
                <a:t>      3</a:t>
              </a:r>
            </a:p>
          </p:txBody>
        </p:sp>
      </p:grpSp>
      <p:grpSp>
        <p:nvGrpSpPr>
          <p:cNvPr name="Group 39" id="39"/>
          <p:cNvGrpSpPr/>
          <p:nvPr/>
        </p:nvGrpSpPr>
        <p:grpSpPr>
          <a:xfrm rot="0">
            <a:off x="10944866" y="2420392"/>
            <a:ext cx="1905046" cy="1104822"/>
            <a:chOff x="0" y="0"/>
            <a:chExt cx="2540062" cy="1473096"/>
          </a:xfrm>
        </p:grpSpPr>
        <p:sp>
          <p:nvSpPr>
            <p:cNvPr name="Freeform 40" id="40"/>
            <p:cNvSpPr/>
            <p:nvPr/>
          </p:nvSpPr>
          <p:spPr>
            <a:xfrm flipH="false" flipV="false" rot="0">
              <a:off x="254" y="0"/>
              <a:ext cx="2540000" cy="1472946"/>
            </a:xfrm>
            <a:custGeom>
              <a:avLst/>
              <a:gdLst/>
              <a:ahLst/>
              <a:cxnLst/>
              <a:rect r="r" b="b" t="t" l="l"/>
              <a:pathLst>
                <a:path h="1472946" w="2540000">
                  <a:moveTo>
                    <a:pt x="788797" y="406781"/>
                  </a:moveTo>
                  <a:cubicBezTo>
                    <a:pt x="827405" y="422783"/>
                    <a:pt x="861060" y="446659"/>
                    <a:pt x="861060" y="475869"/>
                  </a:cubicBezTo>
                  <a:cubicBezTo>
                    <a:pt x="861060" y="521081"/>
                    <a:pt x="798576" y="555625"/>
                    <a:pt x="716534" y="555625"/>
                  </a:cubicBezTo>
                  <a:cubicBezTo>
                    <a:pt x="639699" y="555625"/>
                    <a:pt x="572262" y="521081"/>
                    <a:pt x="572262" y="475869"/>
                  </a:cubicBezTo>
                  <a:cubicBezTo>
                    <a:pt x="572262" y="449326"/>
                    <a:pt x="601091" y="422656"/>
                    <a:pt x="644525" y="409448"/>
                  </a:cubicBezTo>
                  <a:cubicBezTo>
                    <a:pt x="644525" y="422656"/>
                    <a:pt x="644525" y="438658"/>
                    <a:pt x="644525" y="457327"/>
                  </a:cubicBezTo>
                  <a:cubicBezTo>
                    <a:pt x="644525" y="478663"/>
                    <a:pt x="678180" y="494538"/>
                    <a:pt x="716534" y="494538"/>
                  </a:cubicBezTo>
                  <a:cubicBezTo>
                    <a:pt x="755142" y="494538"/>
                    <a:pt x="788797" y="478536"/>
                    <a:pt x="788797" y="457327"/>
                  </a:cubicBezTo>
                  <a:cubicBezTo>
                    <a:pt x="788797" y="438658"/>
                    <a:pt x="788797" y="422783"/>
                    <a:pt x="788797" y="406781"/>
                  </a:cubicBezTo>
                  <a:close/>
                  <a:moveTo>
                    <a:pt x="72009" y="0"/>
                  </a:moveTo>
                  <a:cubicBezTo>
                    <a:pt x="33655" y="0"/>
                    <a:pt x="0" y="18669"/>
                    <a:pt x="0" y="39878"/>
                  </a:cubicBezTo>
                  <a:cubicBezTo>
                    <a:pt x="0" y="226060"/>
                    <a:pt x="134493" y="247396"/>
                    <a:pt x="370459" y="265811"/>
                  </a:cubicBezTo>
                  <a:cubicBezTo>
                    <a:pt x="404114" y="271145"/>
                    <a:pt x="447294" y="273812"/>
                    <a:pt x="490728" y="279273"/>
                  </a:cubicBezTo>
                  <a:cubicBezTo>
                    <a:pt x="538734" y="284480"/>
                    <a:pt x="591566" y="287147"/>
                    <a:pt x="620649" y="329819"/>
                  </a:cubicBezTo>
                  <a:cubicBezTo>
                    <a:pt x="509905" y="353695"/>
                    <a:pt x="433070" y="412242"/>
                    <a:pt x="433070" y="478663"/>
                  </a:cubicBezTo>
                  <a:lnTo>
                    <a:pt x="433070" y="840105"/>
                  </a:lnTo>
                  <a:cubicBezTo>
                    <a:pt x="433070" y="861441"/>
                    <a:pt x="447421" y="882777"/>
                    <a:pt x="476250" y="895985"/>
                  </a:cubicBezTo>
                  <a:lnTo>
                    <a:pt x="1481582" y="1451610"/>
                  </a:lnTo>
                  <a:cubicBezTo>
                    <a:pt x="1505839" y="1464818"/>
                    <a:pt x="1544066" y="1472946"/>
                    <a:pt x="1577848" y="1472946"/>
                  </a:cubicBezTo>
                  <a:cubicBezTo>
                    <a:pt x="1616456" y="1472946"/>
                    <a:pt x="1650111" y="1464945"/>
                    <a:pt x="1678940" y="1448943"/>
                  </a:cubicBezTo>
                  <a:lnTo>
                    <a:pt x="2482342" y="1007745"/>
                  </a:lnTo>
                  <a:cubicBezTo>
                    <a:pt x="2540000" y="978408"/>
                    <a:pt x="2540000" y="925195"/>
                    <a:pt x="2486914" y="895985"/>
                  </a:cubicBezTo>
                  <a:lnTo>
                    <a:pt x="1481455" y="343027"/>
                  </a:lnTo>
                  <a:cubicBezTo>
                    <a:pt x="1452626" y="327025"/>
                    <a:pt x="1414272" y="316357"/>
                    <a:pt x="1380617" y="316357"/>
                  </a:cubicBezTo>
                  <a:lnTo>
                    <a:pt x="759968" y="316357"/>
                  </a:lnTo>
                  <a:cubicBezTo>
                    <a:pt x="721360" y="247396"/>
                    <a:pt x="644525" y="212852"/>
                    <a:pt x="519557" y="199390"/>
                  </a:cubicBezTo>
                  <a:cubicBezTo>
                    <a:pt x="471297" y="194183"/>
                    <a:pt x="428117" y="191516"/>
                    <a:pt x="389636" y="188849"/>
                  </a:cubicBezTo>
                  <a:cubicBezTo>
                    <a:pt x="187706" y="172847"/>
                    <a:pt x="144272" y="167513"/>
                    <a:pt x="144272" y="40005"/>
                  </a:cubicBezTo>
                  <a:cubicBezTo>
                    <a:pt x="144272" y="18669"/>
                    <a:pt x="110490" y="0"/>
                    <a:pt x="72009" y="0"/>
                  </a:cubicBezTo>
                  <a:close/>
                </a:path>
              </a:pathLst>
            </a:custGeom>
            <a:solidFill>
              <a:srgbClr val="000000"/>
            </a:solidFill>
          </p:spPr>
        </p:sp>
        <p:sp>
          <p:nvSpPr>
            <p:cNvPr name="TextBox 41" id="41"/>
            <p:cNvSpPr txBox="true"/>
            <p:nvPr/>
          </p:nvSpPr>
          <p:spPr>
            <a:xfrm>
              <a:off x="0" y="0"/>
              <a:ext cx="2540062" cy="1473096"/>
            </a:xfrm>
            <a:prstGeom prst="rect">
              <a:avLst/>
            </a:prstGeom>
          </p:spPr>
          <p:txBody>
            <a:bodyPr anchor="ctr" rtlCol="false" tIns="50800" lIns="50800" bIns="50800" rIns="50800"/>
            <a:lstStyle/>
            <a:p>
              <a:pPr algn="l">
                <a:lnSpc>
                  <a:spcPts val="5759"/>
                </a:lnSpc>
              </a:pPr>
              <a:r>
                <a:rPr lang="en-US" sz="4800">
                  <a:solidFill>
                    <a:srgbClr val="F7F7F7"/>
                  </a:solidFill>
                  <a:latin typeface="Barlow Condensed Bold"/>
                </a:rPr>
                <a:t>      2</a:t>
              </a:r>
            </a:p>
          </p:txBody>
        </p:sp>
      </p:grpSp>
      <p:sp>
        <p:nvSpPr>
          <p:cNvPr name="TextBox 42" id="42"/>
          <p:cNvSpPr txBox="true"/>
          <p:nvPr/>
        </p:nvSpPr>
        <p:spPr>
          <a:xfrm rot="0">
            <a:off x="12793372" y="7282014"/>
            <a:ext cx="3979366" cy="742950"/>
          </a:xfrm>
          <a:prstGeom prst="rect">
            <a:avLst/>
          </a:prstGeom>
        </p:spPr>
        <p:txBody>
          <a:bodyPr anchor="t" rtlCol="false" tIns="0" lIns="0" bIns="0" rIns="0">
            <a:spAutoFit/>
          </a:bodyPr>
          <a:lstStyle/>
          <a:p>
            <a:pPr algn="ctr">
              <a:lnSpc>
                <a:spcPts val="5759"/>
              </a:lnSpc>
            </a:pPr>
            <a:r>
              <a:rPr lang="en-US" sz="4800">
                <a:solidFill>
                  <a:srgbClr val="000000"/>
                </a:solidFill>
                <a:latin typeface="Arimo"/>
              </a:rPr>
              <a:t>KẾT LUẬN</a:t>
            </a:r>
          </a:p>
        </p:txBody>
      </p:sp>
      <p:sp>
        <p:nvSpPr>
          <p:cNvPr name="TextBox 43" id="43"/>
          <p:cNvSpPr txBox="true"/>
          <p:nvPr/>
        </p:nvSpPr>
        <p:spPr>
          <a:xfrm rot="0">
            <a:off x="9580128" y="3566493"/>
            <a:ext cx="6127274" cy="742950"/>
          </a:xfrm>
          <a:prstGeom prst="rect">
            <a:avLst/>
          </a:prstGeom>
        </p:spPr>
        <p:txBody>
          <a:bodyPr anchor="t" rtlCol="false" tIns="0" lIns="0" bIns="0" rIns="0">
            <a:spAutoFit/>
          </a:bodyPr>
          <a:lstStyle/>
          <a:p>
            <a:pPr algn="ctr">
              <a:lnSpc>
                <a:spcPts val="5759"/>
              </a:lnSpc>
            </a:pPr>
            <a:r>
              <a:rPr lang="en-US" sz="4800">
                <a:solidFill>
                  <a:srgbClr val="000000"/>
                </a:solidFill>
                <a:latin typeface="Arimo"/>
              </a:rPr>
              <a:t>MARKLOGIC LÀ GÌ ? </a:t>
            </a:r>
          </a:p>
        </p:txBody>
      </p:sp>
      <p:sp>
        <p:nvSpPr>
          <p:cNvPr name="TextBox 44" id="44"/>
          <p:cNvSpPr txBox="true"/>
          <p:nvPr/>
        </p:nvSpPr>
        <p:spPr>
          <a:xfrm rot="0">
            <a:off x="2710262" y="3652456"/>
            <a:ext cx="4935054" cy="742950"/>
          </a:xfrm>
          <a:prstGeom prst="rect">
            <a:avLst/>
          </a:prstGeom>
        </p:spPr>
        <p:txBody>
          <a:bodyPr anchor="t" rtlCol="false" tIns="0" lIns="0" bIns="0" rIns="0">
            <a:spAutoFit/>
          </a:bodyPr>
          <a:lstStyle/>
          <a:p>
            <a:pPr algn="l">
              <a:lnSpc>
                <a:spcPts val="5759"/>
              </a:lnSpc>
            </a:pPr>
            <a:r>
              <a:rPr lang="en-US" sz="4800">
                <a:solidFill>
                  <a:srgbClr val="000000"/>
                </a:solidFill>
                <a:latin typeface="Arimo"/>
              </a:rPr>
              <a:t>NOSQL LÀ GÌ ?</a:t>
            </a:r>
          </a:p>
        </p:txBody>
      </p:sp>
      <p:sp>
        <p:nvSpPr>
          <p:cNvPr name="TextBox 45" id="45"/>
          <p:cNvSpPr txBox="true"/>
          <p:nvPr/>
        </p:nvSpPr>
        <p:spPr>
          <a:xfrm rot="0">
            <a:off x="6380854" y="7193820"/>
            <a:ext cx="5242741" cy="742950"/>
          </a:xfrm>
          <a:prstGeom prst="rect">
            <a:avLst/>
          </a:prstGeom>
        </p:spPr>
        <p:txBody>
          <a:bodyPr anchor="t" rtlCol="false" tIns="0" lIns="0" bIns="0" rIns="0">
            <a:spAutoFit/>
          </a:bodyPr>
          <a:lstStyle/>
          <a:p>
            <a:pPr algn="ctr">
              <a:lnSpc>
                <a:spcPts val="5759"/>
              </a:lnSpc>
            </a:pPr>
            <a:r>
              <a:rPr lang="en-US" sz="4800">
                <a:solidFill>
                  <a:srgbClr val="000000"/>
                </a:solidFill>
                <a:latin typeface="Arimo"/>
              </a:rPr>
              <a:t>DEMO</a:t>
            </a:r>
          </a:p>
        </p:txBody>
      </p:sp>
      <p:sp>
        <p:nvSpPr>
          <p:cNvPr name="TextBox 46" id="46"/>
          <p:cNvSpPr txBox="true"/>
          <p:nvPr/>
        </p:nvSpPr>
        <p:spPr>
          <a:xfrm rot="0">
            <a:off x="1157108" y="7220287"/>
            <a:ext cx="4419911" cy="1466850"/>
          </a:xfrm>
          <a:prstGeom prst="rect">
            <a:avLst/>
          </a:prstGeom>
        </p:spPr>
        <p:txBody>
          <a:bodyPr anchor="t" rtlCol="false" tIns="0" lIns="0" bIns="0" rIns="0">
            <a:spAutoFit/>
          </a:bodyPr>
          <a:lstStyle/>
          <a:p>
            <a:pPr algn="l">
              <a:lnSpc>
                <a:spcPts val="5759"/>
              </a:lnSpc>
            </a:pPr>
            <a:r>
              <a:rPr lang="en-US" sz="4800">
                <a:solidFill>
                  <a:srgbClr val="000000"/>
                </a:solidFill>
                <a:latin typeface="Arimo"/>
              </a:rPr>
              <a:t>THÍ NGHIỆM PHÂN TÁN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796995" y="629847"/>
            <a:ext cx="10551935"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CƠ CHẾ PHÂN TÁN </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32</a:t>
            </a:r>
          </a:p>
        </p:txBody>
      </p:sp>
      <p:sp>
        <p:nvSpPr>
          <p:cNvPr name="TextBox 34" id="34"/>
          <p:cNvSpPr txBox="true"/>
          <p:nvPr/>
        </p:nvSpPr>
        <p:spPr>
          <a:xfrm rot="0">
            <a:off x="1600174" y="2064693"/>
            <a:ext cx="16053862" cy="2010503"/>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Group : </a:t>
            </a:r>
            <a:r>
              <a:rPr lang="en-US" sz="3300">
                <a:solidFill>
                  <a:srgbClr val="171717"/>
                </a:solidFill>
                <a:latin typeface="Merriweather"/>
              </a:rPr>
              <a:t>Một group là một tập hợp các máy chủ có cấu hình máy chủ HTTP, WebDAV và XDBC thống nhất </a:t>
            </a:r>
          </a:p>
        </p:txBody>
      </p:sp>
      <p:sp>
        <p:nvSpPr>
          <p:cNvPr name="TextBox 35" id="35"/>
          <p:cNvSpPr txBox="true"/>
          <p:nvPr/>
        </p:nvSpPr>
        <p:spPr>
          <a:xfrm rot="0">
            <a:off x="1600174" y="4130577"/>
            <a:ext cx="16204738" cy="1115187"/>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Collection : </a:t>
            </a:r>
            <a:r>
              <a:rPr lang="en-US" sz="3300">
                <a:solidFill>
                  <a:srgbClr val="171717"/>
                </a:solidFill>
                <a:latin typeface="Merriweather"/>
              </a:rPr>
              <a:t>Collection là tập hợp con của một hoặc nhiều document trong cơ sở dữ liệu. Document có thể thuộc về nhiều collection cùng một lúc.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741840" y="544475"/>
            <a:ext cx="14310550"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CƠ CHẾ PHÂN TÁN </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34</a:t>
            </a:r>
          </a:p>
        </p:txBody>
      </p:sp>
      <p:sp>
        <p:nvSpPr>
          <p:cNvPr name="Freeform 34" id="34"/>
          <p:cNvSpPr/>
          <p:nvPr/>
        </p:nvSpPr>
        <p:spPr>
          <a:xfrm flipH="false" flipV="false" rot="0">
            <a:off x="7223960" y="1735101"/>
            <a:ext cx="9822908" cy="7391279"/>
          </a:xfrm>
          <a:custGeom>
            <a:avLst/>
            <a:gdLst/>
            <a:ahLst/>
            <a:cxnLst/>
            <a:rect r="r" b="b" t="t" l="l"/>
            <a:pathLst>
              <a:path h="7391279" w="9822908">
                <a:moveTo>
                  <a:pt x="0" y="0"/>
                </a:moveTo>
                <a:lnTo>
                  <a:pt x="9822908" y="0"/>
                </a:lnTo>
                <a:lnTo>
                  <a:pt x="9822908" y="7391279"/>
                </a:lnTo>
                <a:lnTo>
                  <a:pt x="0" y="7391279"/>
                </a:lnTo>
                <a:lnTo>
                  <a:pt x="0" y="0"/>
                </a:lnTo>
                <a:close/>
              </a:path>
            </a:pathLst>
          </a:custGeom>
          <a:blipFill>
            <a:blip r:embed="rId12"/>
            <a:stretch>
              <a:fillRect l="0" t="0" r="-2417" b="0"/>
            </a:stretch>
          </a:blipFill>
        </p:spPr>
      </p:sp>
      <p:sp>
        <p:nvSpPr>
          <p:cNvPr name="TextBox 35" id="35"/>
          <p:cNvSpPr txBox="true"/>
          <p:nvPr/>
        </p:nvSpPr>
        <p:spPr>
          <a:xfrm rot="0">
            <a:off x="2176127" y="1755147"/>
            <a:ext cx="3342712" cy="6552057"/>
          </a:xfrm>
          <a:prstGeom prst="rect">
            <a:avLst/>
          </a:prstGeom>
        </p:spPr>
        <p:txBody>
          <a:bodyPr anchor="t" rtlCol="false" tIns="0" lIns="0" bIns="0" rIns="0">
            <a:spAutoFit/>
          </a:bodyPr>
          <a:lstStyle/>
          <a:p>
            <a:pPr algn="just">
              <a:lnSpc>
                <a:spcPts val="5243"/>
              </a:lnSpc>
            </a:pPr>
          </a:p>
          <a:p>
            <a:pPr algn="just" marL="841257" indent="-420628" lvl="1">
              <a:lnSpc>
                <a:spcPts val="5243"/>
              </a:lnSpc>
              <a:buFont typeface="Arial"/>
              <a:buChar char="•"/>
            </a:pPr>
            <a:r>
              <a:rPr lang="en-US" sz="3799">
                <a:solidFill>
                  <a:srgbClr val="171717"/>
                </a:solidFill>
                <a:latin typeface="Merriweather"/>
              </a:rPr>
              <a:t>Sơ đồ hiển thị một cluster duy nhất bao gồm 6 host được chia thành hai nhóm: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453559" y="360803"/>
            <a:ext cx="14310550"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CƠ CHẾ PHÂN TÁN </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35</a:t>
            </a:r>
          </a:p>
        </p:txBody>
      </p:sp>
      <p:sp>
        <p:nvSpPr>
          <p:cNvPr name="TextBox 34" id="34"/>
          <p:cNvSpPr txBox="true"/>
          <p:nvPr/>
        </p:nvSpPr>
        <p:spPr>
          <a:xfrm rot="0">
            <a:off x="1969545" y="2444369"/>
            <a:ext cx="4450778" cy="4852035"/>
          </a:xfrm>
          <a:prstGeom prst="rect">
            <a:avLst/>
          </a:prstGeom>
        </p:spPr>
        <p:txBody>
          <a:bodyPr anchor="t" rtlCol="false" tIns="0" lIns="0" bIns="0" rIns="0">
            <a:spAutoFit/>
          </a:bodyPr>
          <a:lstStyle/>
          <a:p>
            <a:pPr algn="just">
              <a:lnSpc>
                <a:spcPts val="5519"/>
              </a:lnSpc>
            </a:pPr>
            <a:r>
              <a:rPr lang="en-US" sz="3999">
                <a:solidFill>
                  <a:srgbClr val="171717"/>
                </a:solidFill>
                <a:latin typeface="Merriweather"/>
              </a:rPr>
              <a:t>M</a:t>
            </a:r>
            <a:r>
              <a:rPr lang="en-US" sz="3999">
                <a:solidFill>
                  <a:srgbClr val="171717"/>
                </a:solidFill>
                <a:latin typeface="Merriweather"/>
              </a:rPr>
              <a:t>ột database duy nhất có tên là Document có thể bao gồm 4 forest trải rộng trên 3 host trong group Data-Nodes </a:t>
            </a:r>
          </a:p>
        </p:txBody>
      </p:sp>
      <p:sp>
        <p:nvSpPr>
          <p:cNvPr name="Freeform 35" id="35"/>
          <p:cNvSpPr/>
          <p:nvPr/>
        </p:nvSpPr>
        <p:spPr>
          <a:xfrm flipH="false" flipV="false" rot="0">
            <a:off x="7048973" y="1742359"/>
            <a:ext cx="10713681" cy="6802282"/>
          </a:xfrm>
          <a:custGeom>
            <a:avLst/>
            <a:gdLst/>
            <a:ahLst/>
            <a:cxnLst/>
            <a:rect r="r" b="b" t="t" l="l"/>
            <a:pathLst>
              <a:path h="6802282" w="10713681">
                <a:moveTo>
                  <a:pt x="0" y="0"/>
                </a:moveTo>
                <a:lnTo>
                  <a:pt x="10713682" y="0"/>
                </a:lnTo>
                <a:lnTo>
                  <a:pt x="10713682" y="6802282"/>
                </a:lnTo>
                <a:lnTo>
                  <a:pt x="0" y="6802282"/>
                </a:lnTo>
                <a:lnTo>
                  <a:pt x="0" y="0"/>
                </a:lnTo>
                <a:close/>
              </a:path>
            </a:pathLst>
          </a:custGeom>
          <a:blipFill>
            <a:blip r:embed="rId12"/>
            <a:stretch>
              <a:fillRect l="0" t="0" r="-208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17060595" y="505992"/>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grpSp>
        <p:nvGrpSpPr>
          <p:cNvPr name="Group 6" id="6"/>
          <p:cNvGrpSpPr/>
          <p:nvPr/>
        </p:nvGrpSpPr>
        <p:grpSpPr>
          <a:xfrm rot="-5400000">
            <a:off x="17498140" y="1444563"/>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1462786" y="1261237"/>
                  </a:moveTo>
                  <a:lnTo>
                    <a:pt x="731393" y="0"/>
                  </a:lnTo>
                  <a:lnTo>
                    <a:pt x="0" y="1261237"/>
                  </a:lnTo>
                  <a:close/>
                </a:path>
              </a:pathLst>
            </a:custGeom>
            <a:solidFill>
              <a:srgbClr val="000000"/>
            </a:solidFill>
          </p:spPr>
        </p:sp>
      </p:grpSp>
      <p:grpSp>
        <p:nvGrpSpPr>
          <p:cNvPr name="Group 8" id="8"/>
          <p:cNvGrpSpPr/>
          <p:nvPr/>
        </p:nvGrpSpPr>
        <p:grpSpPr>
          <a:xfrm rot="5400000">
            <a:off x="16785877" y="2012575"/>
            <a:ext cx="1139962" cy="988762"/>
            <a:chOff x="0" y="0"/>
            <a:chExt cx="1519950" cy="1318350"/>
          </a:xfrm>
        </p:grpSpPr>
        <p:sp>
          <p:nvSpPr>
            <p:cNvPr name="Freeform 9" id="9"/>
            <p:cNvSpPr/>
            <p:nvPr/>
          </p:nvSpPr>
          <p:spPr>
            <a:xfrm flipH="false" flipV="false" rot="0">
              <a:off x="-1270" y="0"/>
              <a:ext cx="1522349" cy="1318387"/>
            </a:xfrm>
            <a:custGeom>
              <a:avLst/>
              <a:gdLst/>
              <a:ahLst/>
              <a:cxnLst/>
              <a:rect r="r" b="b" t="t" l="l"/>
              <a:pathLst>
                <a:path h="1318387" w="1522349">
                  <a:moveTo>
                    <a:pt x="1467866" y="1304163"/>
                  </a:moveTo>
                  <a:lnTo>
                    <a:pt x="736473" y="42926"/>
                  </a:lnTo>
                  <a:lnTo>
                    <a:pt x="761238" y="28575"/>
                  </a:lnTo>
                  <a:lnTo>
                    <a:pt x="786003" y="42926"/>
                  </a:lnTo>
                  <a:lnTo>
                    <a:pt x="54610" y="1304163"/>
                  </a:lnTo>
                  <a:lnTo>
                    <a:pt x="29845" y="1289812"/>
                  </a:lnTo>
                  <a:lnTo>
                    <a:pt x="29845" y="1261237"/>
                  </a:lnTo>
                  <a:lnTo>
                    <a:pt x="1492631" y="1261237"/>
                  </a:lnTo>
                  <a:lnTo>
                    <a:pt x="1492631" y="1289812"/>
                  </a:lnTo>
                  <a:lnTo>
                    <a:pt x="1467866" y="1304163"/>
                  </a:lnTo>
                  <a:moveTo>
                    <a:pt x="1517269" y="1275461"/>
                  </a:moveTo>
                  <a:cubicBezTo>
                    <a:pt x="1522349" y="1284351"/>
                    <a:pt x="1522349" y="1295146"/>
                    <a:pt x="1517269" y="1304036"/>
                  </a:cubicBezTo>
                  <a:cubicBezTo>
                    <a:pt x="1512189" y="1312926"/>
                    <a:pt x="1502664" y="1318387"/>
                    <a:pt x="1492504" y="1318387"/>
                  </a:cubicBezTo>
                  <a:lnTo>
                    <a:pt x="29845" y="1318387"/>
                  </a:lnTo>
                  <a:cubicBezTo>
                    <a:pt x="19685" y="1318387"/>
                    <a:pt x="10160" y="1312926"/>
                    <a:pt x="5080" y="1304036"/>
                  </a:cubicBezTo>
                  <a:cubicBezTo>
                    <a:pt x="0" y="1295146"/>
                    <a:pt x="0" y="1284224"/>
                    <a:pt x="5080" y="1275461"/>
                  </a:cubicBezTo>
                  <a:lnTo>
                    <a:pt x="736473" y="14224"/>
                  </a:lnTo>
                  <a:cubicBezTo>
                    <a:pt x="741680" y="5461"/>
                    <a:pt x="751078" y="0"/>
                    <a:pt x="761238" y="0"/>
                  </a:cubicBezTo>
                  <a:cubicBezTo>
                    <a:pt x="771398" y="0"/>
                    <a:pt x="780796" y="5461"/>
                    <a:pt x="786003" y="14224"/>
                  </a:cubicBezTo>
                  <a:lnTo>
                    <a:pt x="1517396" y="1275461"/>
                  </a:lnTo>
                  <a:close/>
                </a:path>
              </a:pathLst>
            </a:custGeom>
            <a:solidFill>
              <a:srgbClr val="000000"/>
            </a:solidFill>
          </p:spPr>
        </p:sp>
      </p:grpSp>
      <p:grpSp>
        <p:nvGrpSpPr>
          <p:cNvPr name="Group 10" id="10"/>
          <p:cNvGrpSpPr/>
          <p:nvPr/>
        </p:nvGrpSpPr>
        <p:grpSpPr>
          <a:xfrm rot="-5400000">
            <a:off x="14940364" y="-1063723"/>
            <a:ext cx="1563413"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2030730" y="2781681"/>
                  </a:moveTo>
                  <a:lnTo>
                    <a:pt x="1017016" y="38481"/>
                  </a:lnTo>
                  <a:lnTo>
                    <a:pt x="1043813" y="28575"/>
                  </a:lnTo>
                  <a:lnTo>
                    <a:pt x="1070610" y="38481"/>
                  </a:lnTo>
                  <a:lnTo>
                    <a:pt x="56896" y="2781681"/>
                  </a:lnTo>
                  <a:lnTo>
                    <a:pt x="30099" y="2771775"/>
                  </a:lnTo>
                  <a:lnTo>
                    <a:pt x="30099" y="2743200"/>
                  </a:lnTo>
                  <a:lnTo>
                    <a:pt x="2057527" y="2743200"/>
                  </a:lnTo>
                  <a:lnTo>
                    <a:pt x="2057527" y="2771775"/>
                  </a:lnTo>
                  <a:lnTo>
                    <a:pt x="2030730" y="2781681"/>
                  </a:lnTo>
                  <a:moveTo>
                    <a:pt x="2084324" y="2761869"/>
                  </a:move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lnTo>
                    <a:pt x="1017016" y="18669"/>
                  </a:lnTo>
                  <a:cubicBezTo>
                    <a:pt x="1021080" y="7493"/>
                    <a:pt x="1031875" y="0"/>
                    <a:pt x="1043813" y="0"/>
                  </a:cubicBezTo>
                  <a:cubicBezTo>
                    <a:pt x="1055751" y="0"/>
                    <a:pt x="1066419" y="7493"/>
                    <a:pt x="1070610" y="18669"/>
                  </a:cubicBezTo>
                  <a:lnTo>
                    <a:pt x="2084324" y="2761869"/>
                  </a:lnTo>
                  <a:close/>
                </a:path>
              </a:pathLst>
            </a:custGeom>
            <a:solidFill>
              <a:srgbClr val="000000"/>
            </a:solidFill>
          </p:spPr>
        </p:sp>
      </p:grpSp>
      <p:grpSp>
        <p:nvGrpSpPr>
          <p:cNvPr name="Group 12" id="12"/>
          <p:cNvGrpSpPr/>
          <p:nvPr/>
        </p:nvGrpSpPr>
        <p:grpSpPr>
          <a:xfrm rot="0">
            <a:off x="16772738" y="3990562"/>
            <a:ext cx="615262"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763143" y="425196"/>
                  </a:moveTo>
                  <a:cubicBezTo>
                    <a:pt x="763143" y="220853"/>
                    <a:pt x="604139" y="57150"/>
                    <a:pt x="410210" y="57150"/>
                  </a:cubicBezTo>
                  <a:lnTo>
                    <a:pt x="410210" y="28575"/>
                  </a:lnTo>
                  <a:lnTo>
                    <a:pt x="410210" y="57150"/>
                  </a:lnTo>
                  <a:lnTo>
                    <a:pt x="410210" y="28575"/>
                  </a:lnTo>
                  <a:lnTo>
                    <a:pt x="410210" y="57150"/>
                  </a:lnTo>
                  <a:cubicBezTo>
                    <a:pt x="216281" y="57150"/>
                    <a:pt x="57150" y="220853"/>
                    <a:pt x="57150" y="425196"/>
                  </a:cubicBezTo>
                  <a:lnTo>
                    <a:pt x="28575" y="425196"/>
                  </a:lnTo>
                  <a:lnTo>
                    <a:pt x="57150" y="425196"/>
                  </a:lnTo>
                  <a:cubicBezTo>
                    <a:pt x="57150" y="629539"/>
                    <a:pt x="216281" y="793242"/>
                    <a:pt x="410210" y="793242"/>
                  </a:cubicBezTo>
                  <a:lnTo>
                    <a:pt x="410210" y="821817"/>
                  </a:lnTo>
                  <a:lnTo>
                    <a:pt x="410210" y="793242"/>
                  </a:lnTo>
                  <a:cubicBezTo>
                    <a:pt x="604139" y="793242"/>
                    <a:pt x="763270" y="629539"/>
                    <a:pt x="763270" y="425196"/>
                  </a:cubicBezTo>
                  <a:cubicBezTo>
                    <a:pt x="763270" y="411988"/>
                    <a:pt x="772414" y="400431"/>
                    <a:pt x="785241" y="397383"/>
                  </a:cubicBezTo>
                  <a:cubicBezTo>
                    <a:pt x="798068" y="394335"/>
                    <a:pt x="811403" y="400558"/>
                    <a:pt x="817372" y="412369"/>
                  </a:cubicBezTo>
                  <a:lnTo>
                    <a:pt x="791845" y="425196"/>
                  </a:lnTo>
                  <a:lnTo>
                    <a:pt x="763143" y="425196"/>
                  </a:lnTo>
                  <a:moveTo>
                    <a:pt x="820293" y="425196"/>
                  </a:moveTo>
                  <a:cubicBezTo>
                    <a:pt x="820293" y="438404"/>
                    <a:pt x="811149" y="449961"/>
                    <a:pt x="798322" y="453009"/>
                  </a:cubicBezTo>
                  <a:cubicBezTo>
                    <a:pt x="785495" y="456057"/>
                    <a:pt x="772160" y="449834"/>
                    <a:pt x="766191" y="438023"/>
                  </a:cubicBezTo>
                  <a:lnTo>
                    <a:pt x="791718" y="425196"/>
                  </a:lnTo>
                  <a:lnTo>
                    <a:pt x="820293" y="425196"/>
                  </a:lnTo>
                  <a:cubicBezTo>
                    <a:pt x="820293" y="659003"/>
                    <a:pt x="637667" y="850392"/>
                    <a:pt x="410083" y="850392"/>
                  </a:cubicBezTo>
                  <a:cubicBezTo>
                    <a:pt x="182499" y="850392"/>
                    <a:pt x="0" y="659003"/>
                    <a:pt x="0" y="425196"/>
                  </a:cubicBezTo>
                  <a:cubicBezTo>
                    <a:pt x="0" y="191389"/>
                    <a:pt x="182626" y="0"/>
                    <a:pt x="410210" y="0"/>
                  </a:cubicBezTo>
                  <a:cubicBezTo>
                    <a:pt x="637794" y="0"/>
                    <a:pt x="820420" y="191389"/>
                    <a:pt x="820420" y="425196"/>
                  </a:cubicBezTo>
                  <a:close/>
                </a:path>
              </a:pathLst>
            </a:custGeom>
            <a:solidFill>
              <a:srgbClr val="000000"/>
            </a:solidFill>
          </p:spPr>
        </p:sp>
      </p:grpSp>
      <p:grpSp>
        <p:nvGrpSpPr>
          <p:cNvPr name="Group 14" id="14"/>
          <p:cNvGrpSpPr/>
          <p:nvPr/>
        </p:nvGrpSpPr>
        <p:grpSpPr>
          <a:xfrm rot="1696954">
            <a:off x="17186822" y="3477184"/>
            <a:ext cx="1920348" cy="505353"/>
            <a:chOff x="0" y="0"/>
            <a:chExt cx="2560464" cy="673804"/>
          </a:xfrm>
        </p:grpSpPr>
        <p:sp>
          <p:nvSpPr>
            <p:cNvPr name="Freeform 15" id="15"/>
            <p:cNvSpPr/>
            <p:nvPr/>
          </p:nvSpPr>
          <p:spPr>
            <a:xfrm flipH="false" flipV="false" rot="0">
              <a:off x="0" y="0"/>
              <a:ext cx="2560447" cy="673862"/>
            </a:xfrm>
            <a:custGeom>
              <a:avLst/>
              <a:gdLst/>
              <a:ahLst/>
              <a:cxnLst/>
              <a:rect r="r" b="b" t="t" l="l"/>
              <a:pathLst>
                <a:path h="673862" w="2560447">
                  <a:moveTo>
                    <a:pt x="2560447" y="0"/>
                  </a:moveTo>
                  <a:lnTo>
                    <a:pt x="0" y="0"/>
                  </a:lnTo>
                  <a:lnTo>
                    <a:pt x="0" y="673862"/>
                  </a:lnTo>
                  <a:lnTo>
                    <a:pt x="2560447" y="673862"/>
                  </a:lnTo>
                  <a:close/>
                </a:path>
              </a:pathLst>
            </a:custGeom>
            <a:solidFill>
              <a:srgbClr val="F7D101"/>
            </a:solidFill>
          </p:spPr>
        </p:sp>
      </p:grpSp>
      <p:grpSp>
        <p:nvGrpSpPr>
          <p:cNvPr name="Group 16" id="16"/>
          <p:cNvGrpSpPr/>
          <p:nvPr/>
        </p:nvGrpSpPr>
        <p:grpSpPr>
          <a:xfrm rot="1299682">
            <a:off x="14253331" y="-314683"/>
            <a:ext cx="1615521" cy="1478979"/>
            <a:chOff x="0" y="0"/>
            <a:chExt cx="2154028" cy="1971972"/>
          </a:xfrm>
        </p:grpSpPr>
        <p:sp>
          <p:nvSpPr>
            <p:cNvPr name="Freeform 17" id="17"/>
            <p:cNvSpPr/>
            <p:nvPr/>
          </p:nvSpPr>
          <p:spPr>
            <a:xfrm flipH="false" flipV="false" rot="0">
              <a:off x="0" y="946023"/>
              <a:ext cx="2158492" cy="1071245"/>
            </a:xfrm>
            <a:custGeom>
              <a:avLst/>
              <a:gdLst/>
              <a:ahLst/>
              <a:cxnLst/>
              <a:rect r="r" b="b" t="t" l="l"/>
              <a:pathLst>
                <a:path h="1071245" w="2158492">
                  <a:moveTo>
                    <a:pt x="57150" y="40005"/>
                  </a:moveTo>
                  <a:cubicBezTo>
                    <a:pt x="57150" y="371856"/>
                    <a:pt x="251841" y="679704"/>
                    <a:pt x="569595" y="845693"/>
                  </a:cubicBezTo>
                  <a:lnTo>
                    <a:pt x="556387" y="870966"/>
                  </a:lnTo>
                  <a:lnTo>
                    <a:pt x="569595" y="845693"/>
                  </a:lnTo>
                  <a:cubicBezTo>
                    <a:pt x="887603" y="1011809"/>
                    <a:pt x="1279017" y="1009650"/>
                    <a:pt x="1594866" y="840105"/>
                  </a:cubicBezTo>
                  <a:lnTo>
                    <a:pt x="1608328" y="865251"/>
                  </a:lnTo>
                  <a:lnTo>
                    <a:pt x="1594866" y="840105"/>
                  </a:lnTo>
                  <a:cubicBezTo>
                    <a:pt x="1910461" y="670687"/>
                    <a:pt x="2101088" y="360807"/>
                    <a:pt x="2096770" y="28956"/>
                  </a:cubicBezTo>
                  <a:lnTo>
                    <a:pt x="2125345" y="28575"/>
                  </a:lnTo>
                  <a:lnTo>
                    <a:pt x="2125599" y="57150"/>
                  </a:lnTo>
                  <a:lnTo>
                    <a:pt x="1077214" y="68453"/>
                  </a:lnTo>
                  <a:lnTo>
                    <a:pt x="1076960" y="68453"/>
                  </a:lnTo>
                  <a:lnTo>
                    <a:pt x="28575" y="68453"/>
                  </a:lnTo>
                  <a:lnTo>
                    <a:pt x="28575" y="40005"/>
                  </a:lnTo>
                  <a:lnTo>
                    <a:pt x="57150" y="40005"/>
                  </a:lnTo>
                  <a:moveTo>
                    <a:pt x="0" y="40005"/>
                  </a:moveTo>
                  <a:cubicBezTo>
                    <a:pt x="0" y="24257"/>
                    <a:pt x="12827" y="11430"/>
                    <a:pt x="28575" y="11430"/>
                  </a:cubicBezTo>
                  <a:lnTo>
                    <a:pt x="1076960" y="11430"/>
                  </a:lnTo>
                  <a:lnTo>
                    <a:pt x="1076960" y="40005"/>
                  </a:lnTo>
                  <a:lnTo>
                    <a:pt x="1076706" y="11430"/>
                  </a:lnTo>
                  <a:lnTo>
                    <a:pt x="2125091" y="127"/>
                  </a:lnTo>
                  <a:cubicBezTo>
                    <a:pt x="2140839" y="0"/>
                    <a:pt x="2153793" y="12573"/>
                    <a:pt x="2153920" y="28321"/>
                  </a:cubicBezTo>
                  <a:cubicBezTo>
                    <a:pt x="2158492" y="383286"/>
                    <a:pt x="1954657" y="711962"/>
                    <a:pt x="1621917" y="890524"/>
                  </a:cubicBezTo>
                  <a:cubicBezTo>
                    <a:pt x="1289431" y="1069086"/>
                    <a:pt x="877951" y="1071245"/>
                    <a:pt x="543179" y="896366"/>
                  </a:cubicBezTo>
                  <a:cubicBezTo>
                    <a:pt x="208153" y="721360"/>
                    <a:pt x="0" y="394970"/>
                    <a:pt x="0" y="40005"/>
                  </a:cubicBezTo>
                  <a:close/>
                </a:path>
              </a:pathLst>
            </a:custGeom>
            <a:solidFill>
              <a:srgbClr val="D0CECE"/>
            </a:solidFill>
          </p:spPr>
        </p:sp>
      </p:grpSp>
      <p:sp>
        <p:nvSpPr>
          <p:cNvPr name="Freeform 18" id="18"/>
          <p:cNvSpPr/>
          <p:nvPr/>
        </p:nvSpPr>
        <p:spPr>
          <a:xfrm flipH="false" flipV="false" rot="0">
            <a:off x="11281180" y="-13612"/>
            <a:ext cx="2725169" cy="326548"/>
          </a:xfrm>
          <a:custGeom>
            <a:avLst/>
            <a:gdLst/>
            <a:ahLst/>
            <a:cxnLst/>
            <a:rect r="r" b="b" t="t" l="l"/>
            <a:pathLst>
              <a:path h="326548" w="2725169">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7729036" y="4395406"/>
            <a:ext cx="614565" cy="2725169"/>
          </a:xfrm>
          <a:custGeom>
            <a:avLst/>
            <a:gdLst/>
            <a:ahLst/>
            <a:cxnLst/>
            <a:rect r="r" b="b" t="t" l="l"/>
            <a:pathLst>
              <a:path h="2725169" w="614565">
                <a:moveTo>
                  <a:pt x="0" y="0"/>
                </a:moveTo>
                <a:lnTo>
                  <a:pt x="614565" y="0"/>
                </a:lnTo>
                <a:lnTo>
                  <a:pt x="614565" y="2725168"/>
                </a:lnTo>
                <a:lnTo>
                  <a:pt x="0" y="2725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6984583" y="213476"/>
            <a:ext cx="1674209" cy="1662231"/>
          </a:xfrm>
          <a:custGeom>
            <a:avLst/>
            <a:gdLst/>
            <a:ahLst/>
            <a:cxnLst/>
            <a:rect r="r" b="b" t="t" l="l"/>
            <a:pathLst>
              <a:path h="1662231" w="1674209">
                <a:moveTo>
                  <a:pt x="0" y="0"/>
                </a:moveTo>
                <a:lnTo>
                  <a:pt x="1674209" y="0"/>
                </a:lnTo>
                <a:lnTo>
                  <a:pt x="1674209" y="1662231"/>
                </a:lnTo>
                <a:lnTo>
                  <a:pt x="0" y="1662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74808" y="-175580"/>
            <a:ext cx="2411361" cy="1875585"/>
          </a:xfrm>
          <a:custGeom>
            <a:avLst/>
            <a:gdLst/>
            <a:ahLst/>
            <a:cxnLst/>
            <a:rect r="r" b="b" t="t" l="l"/>
            <a:pathLst>
              <a:path h="1875585" w="2411361">
                <a:moveTo>
                  <a:pt x="0" y="0"/>
                </a:moveTo>
                <a:lnTo>
                  <a:pt x="2411362" y="0"/>
                </a:lnTo>
                <a:lnTo>
                  <a:pt x="2411362" y="1875586"/>
                </a:lnTo>
                <a:lnTo>
                  <a:pt x="0" y="18755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799582" y="-278696"/>
            <a:ext cx="715050" cy="715050"/>
            <a:chOff x="0" y="0"/>
            <a:chExt cx="953400" cy="953400"/>
          </a:xfrm>
        </p:grpSpPr>
        <p:sp>
          <p:nvSpPr>
            <p:cNvPr name="Freeform 23" id="23"/>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sp>
        <p:nvSpPr>
          <p:cNvPr name="TextBox 24" id="24"/>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25" id="25"/>
          <p:cNvSpPr txBox="true"/>
          <p:nvPr/>
        </p:nvSpPr>
        <p:spPr>
          <a:xfrm rot="0">
            <a:off x="6955816" y="4020292"/>
            <a:ext cx="3222179" cy="1409700"/>
          </a:xfrm>
          <a:prstGeom prst="rect">
            <a:avLst/>
          </a:prstGeom>
        </p:spPr>
        <p:txBody>
          <a:bodyPr anchor="t" rtlCol="false" tIns="0" lIns="0" bIns="0" rIns="0">
            <a:spAutoFit/>
          </a:bodyPr>
          <a:lstStyle/>
          <a:p>
            <a:pPr algn="ctr">
              <a:lnSpc>
                <a:spcPts val="10800"/>
              </a:lnSpc>
            </a:pPr>
            <a:r>
              <a:rPr lang="en-US" sz="9000">
                <a:solidFill>
                  <a:srgbClr val="000000"/>
                </a:solidFill>
                <a:latin typeface="Arimo Bold"/>
              </a:rPr>
              <a:t>3</a:t>
            </a:r>
          </a:p>
        </p:txBody>
      </p:sp>
      <p:sp>
        <p:nvSpPr>
          <p:cNvPr name="TextBox 26" id="26"/>
          <p:cNvSpPr txBox="true"/>
          <p:nvPr/>
        </p:nvSpPr>
        <p:spPr>
          <a:xfrm rot="0">
            <a:off x="4002721" y="7552490"/>
            <a:ext cx="9947995" cy="592300"/>
          </a:xfrm>
          <a:prstGeom prst="rect">
            <a:avLst/>
          </a:prstGeom>
        </p:spPr>
        <p:txBody>
          <a:bodyPr anchor="t" rtlCol="false" tIns="0" lIns="0" bIns="0" rIns="0">
            <a:spAutoFit/>
          </a:bodyPr>
          <a:lstStyle/>
          <a:p>
            <a:pPr algn="ctr">
              <a:lnSpc>
                <a:spcPts val="7920"/>
              </a:lnSpc>
            </a:pPr>
            <a:r>
              <a:rPr lang="en-US" sz="6600">
                <a:solidFill>
                  <a:srgbClr val="000000"/>
                </a:solidFill>
                <a:latin typeface="Trirong Bold"/>
              </a:rPr>
              <a:t>THÍ NGHIỆM MÔ PHỎNG PHÂN TÁN</a:t>
            </a:r>
          </a:p>
        </p:txBody>
      </p:sp>
      <p:sp>
        <p:nvSpPr>
          <p:cNvPr name="Freeform 27" id="27"/>
          <p:cNvSpPr/>
          <p:nvPr/>
        </p:nvSpPr>
        <p:spPr>
          <a:xfrm flipH="false" flipV="false" rot="0">
            <a:off x="6282411" y="2459720"/>
            <a:ext cx="4568989" cy="4568943"/>
          </a:xfrm>
          <a:custGeom>
            <a:avLst/>
            <a:gdLst/>
            <a:ahLst/>
            <a:cxnLst/>
            <a:rect r="r" b="b" t="t" l="l"/>
            <a:pathLst>
              <a:path h="4568943" w="4568989">
                <a:moveTo>
                  <a:pt x="0" y="0"/>
                </a:moveTo>
                <a:lnTo>
                  <a:pt x="4568989" y="0"/>
                </a:lnTo>
                <a:lnTo>
                  <a:pt x="4568989" y="4568944"/>
                </a:lnTo>
                <a:lnTo>
                  <a:pt x="0" y="45689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36</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4346892" y="748880"/>
            <a:ext cx="13281145"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THÍ NGHIỆM MÔ PHỎNG PHÂN TÁN</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37</a:t>
            </a:r>
          </a:p>
        </p:txBody>
      </p:sp>
      <p:sp>
        <p:nvSpPr>
          <p:cNvPr name="TextBox 34" id="34"/>
          <p:cNvSpPr txBox="true"/>
          <p:nvPr/>
        </p:nvSpPr>
        <p:spPr>
          <a:xfrm rot="0">
            <a:off x="2434652" y="2999340"/>
            <a:ext cx="14187382" cy="4371214"/>
          </a:xfrm>
          <a:prstGeom prst="rect">
            <a:avLst/>
          </a:prstGeom>
        </p:spPr>
        <p:txBody>
          <a:bodyPr anchor="t" rtlCol="false" tIns="0" lIns="0" bIns="0" rIns="0">
            <a:spAutoFit/>
          </a:bodyPr>
          <a:lstStyle/>
          <a:p>
            <a:pPr algn="ctr">
              <a:lnSpc>
                <a:spcPts val="5795"/>
              </a:lnSpc>
            </a:pPr>
            <a:r>
              <a:rPr lang="en-US" sz="4199">
                <a:solidFill>
                  <a:srgbClr val="171717"/>
                </a:solidFill>
                <a:latin typeface="Merriweather Italics"/>
              </a:rPr>
              <a:t>Một thư viện cần quản lý hàng nghìn cuốn sách, thông tin về các tác giả, danh mục sách, và thông tin phiếu mượn trả sách của người đọc. Hệ thống cần được thiết kế để đảm bảo quản lý hiệu quả dữ liệu, tìm kiếm nhanh chóng và hiệu suất cao khi có hàng trăm người dùng truy cập cùng một lúc.</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4163195" y="848555"/>
            <a:ext cx="13648539"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THÍ NGHIỆM MÔ PHỎNG PHÂN TÁN</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38</a:t>
            </a:r>
          </a:p>
        </p:txBody>
      </p:sp>
      <p:sp>
        <p:nvSpPr>
          <p:cNvPr name="TextBox 34" id="34"/>
          <p:cNvSpPr txBox="true"/>
          <p:nvPr/>
        </p:nvSpPr>
        <p:spPr>
          <a:xfrm rot="0">
            <a:off x="1775258" y="2166240"/>
            <a:ext cx="15889270" cy="6258687"/>
          </a:xfrm>
          <a:prstGeom prst="rect">
            <a:avLst/>
          </a:prstGeom>
        </p:spPr>
        <p:txBody>
          <a:bodyPr anchor="t" rtlCol="false" tIns="0" lIns="0" bIns="0" rIns="0">
            <a:spAutoFit/>
          </a:bodyPr>
          <a:lstStyle/>
          <a:p>
            <a:pPr algn="just">
              <a:lnSpc>
                <a:spcPts val="4554"/>
              </a:lnSpc>
            </a:pPr>
            <a:r>
              <a:rPr lang="en-US" sz="3300">
                <a:solidFill>
                  <a:srgbClr val="171717"/>
                </a:solidFill>
                <a:latin typeface="Merriweather Bold"/>
              </a:rPr>
              <a:t>Yêu cầu :</a:t>
            </a:r>
          </a:p>
          <a:p>
            <a:pPr algn="just" marL="730567" indent="-365284" lvl="1">
              <a:lnSpc>
                <a:spcPts val="4554"/>
              </a:lnSpc>
              <a:buFont typeface="Arial"/>
              <a:buChar char="•"/>
            </a:pPr>
            <a:r>
              <a:rPr lang="en-US" sz="3300">
                <a:solidFill>
                  <a:srgbClr val="171717"/>
                </a:solidFill>
                <a:latin typeface="Merriweather Bold"/>
              </a:rPr>
              <a:t>Quản lý sách và thông tin tác giả</a:t>
            </a:r>
            <a:r>
              <a:rPr lang="en-US" sz="3300">
                <a:solidFill>
                  <a:srgbClr val="171717"/>
                </a:solidFill>
                <a:latin typeface="Merriweather"/>
              </a:rPr>
              <a:t>: Hệ thống cần lưu trữ thông tin về sách bao gồm tiêu đề, tác giả, thể loại, mô tả và thông tin chi tiết về tác giả.</a:t>
            </a:r>
          </a:p>
          <a:p>
            <a:pPr algn="just" marL="730567" indent="-365284" lvl="1">
              <a:lnSpc>
                <a:spcPts val="4554"/>
              </a:lnSpc>
              <a:buFont typeface="Arial"/>
              <a:buChar char="•"/>
            </a:pPr>
            <a:r>
              <a:rPr lang="en-US" sz="3300">
                <a:solidFill>
                  <a:srgbClr val="171717"/>
                </a:solidFill>
                <a:latin typeface="Merriweather Bold"/>
              </a:rPr>
              <a:t>Danh mục sách và quản lý phiếu mượn trả</a:t>
            </a:r>
            <a:r>
              <a:rPr lang="en-US" sz="3300">
                <a:solidFill>
                  <a:srgbClr val="171717"/>
                </a:solidFill>
                <a:latin typeface="Merriweather"/>
              </a:rPr>
              <a:t>: Theo dõi thông tin về danh mục sách, số lượng sách có sẵn, thông tin về việc mượn trả sách của người đọc.</a:t>
            </a:r>
          </a:p>
          <a:p>
            <a:pPr algn="just" marL="730567" indent="-365284" lvl="1">
              <a:lnSpc>
                <a:spcPts val="4554"/>
              </a:lnSpc>
              <a:buFont typeface="Arial"/>
              <a:buChar char="•"/>
            </a:pPr>
            <a:r>
              <a:rPr lang="en-US" sz="3300">
                <a:solidFill>
                  <a:srgbClr val="171717"/>
                </a:solidFill>
                <a:latin typeface="Merriweather Bold"/>
              </a:rPr>
              <a:t>Tìm kiếm nhanh chóng và truy vấn dữ liệu</a:t>
            </a:r>
            <a:r>
              <a:rPr lang="en-US" sz="3300">
                <a:solidFill>
                  <a:srgbClr val="171717"/>
                </a:solidFill>
                <a:latin typeface="Merriweather"/>
              </a:rPr>
              <a:t>.</a:t>
            </a:r>
          </a:p>
          <a:p>
            <a:pPr algn="just" marL="730567" indent="-365284" lvl="1">
              <a:lnSpc>
                <a:spcPts val="4554"/>
              </a:lnSpc>
              <a:buFont typeface="Arial"/>
              <a:buChar char="•"/>
            </a:pPr>
            <a:r>
              <a:rPr lang="en-US" sz="3300">
                <a:solidFill>
                  <a:srgbClr val="171717"/>
                </a:solidFill>
                <a:latin typeface="Merriweather Bold"/>
              </a:rPr>
              <a:t>Tính nhất quán và đồng bộ dữ liệu</a:t>
            </a:r>
            <a:r>
              <a:rPr lang="en-US" sz="3300">
                <a:solidFill>
                  <a:srgbClr val="171717"/>
                </a:solidFill>
                <a:latin typeface="Merriweather"/>
              </a:rPr>
              <a:t>: Dữ liệu về sách và thông tin mượn trả cần được đồng bộ và cập nhật đồng nhất trên toàn bộ các node trong hệ thống phân tán.</a:t>
            </a:r>
          </a:p>
          <a:p>
            <a:pPr algn="just" marL="730567" indent="-365284" lvl="1">
              <a:lnSpc>
                <a:spcPts val="4554"/>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343098" y="670995"/>
            <a:ext cx="10551936"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MÔ TẢ CẤU TRÚC DỮ LIỆU</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39</a:t>
            </a:r>
          </a:p>
        </p:txBody>
      </p:sp>
      <p:sp>
        <p:nvSpPr>
          <p:cNvPr name="Freeform 34" id="34"/>
          <p:cNvSpPr/>
          <p:nvPr/>
        </p:nvSpPr>
        <p:spPr>
          <a:xfrm flipH="false" flipV="false" rot="0">
            <a:off x="1876584" y="1980622"/>
            <a:ext cx="7267416" cy="6436388"/>
          </a:xfrm>
          <a:custGeom>
            <a:avLst/>
            <a:gdLst/>
            <a:ahLst/>
            <a:cxnLst/>
            <a:rect r="r" b="b" t="t" l="l"/>
            <a:pathLst>
              <a:path h="6436388" w="7267416">
                <a:moveTo>
                  <a:pt x="0" y="0"/>
                </a:moveTo>
                <a:lnTo>
                  <a:pt x="7267416" y="0"/>
                </a:lnTo>
                <a:lnTo>
                  <a:pt x="7267416" y="6436389"/>
                </a:lnTo>
                <a:lnTo>
                  <a:pt x="0" y="6436389"/>
                </a:lnTo>
                <a:lnTo>
                  <a:pt x="0" y="0"/>
                </a:lnTo>
                <a:close/>
              </a:path>
            </a:pathLst>
          </a:custGeom>
          <a:blipFill>
            <a:blip r:embed="rId12"/>
            <a:stretch>
              <a:fillRect l="0" t="0" r="0" b="0"/>
            </a:stretch>
          </a:blipFill>
        </p:spPr>
      </p:sp>
      <p:sp>
        <p:nvSpPr>
          <p:cNvPr name="Freeform 35" id="35"/>
          <p:cNvSpPr/>
          <p:nvPr/>
        </p:nvSpPr>
        <p:spPr>
          <a:xfrm flipH="false" flipV="false" rot="0">
            <a:off x="9185412" y="1980623"/>
            <a:ext cx="8422578" cy="4290746"/>
          </a:xfrm>
          <a:custGeom>
            <a:avLst/>
            <a:gdLst/>
            <a:ahLst/>
            <a:cxnLst/>
            <a:rect r="r" b="b" t="t" l="l"/>
            <a:pathLst>
              <a:path h="4290746" w="8422578">
                <a:moveTo>
                  <a:pt x="0" y="0"/>
                </a:moveTo>
                <a:lnTo>
                  <a:pt x="8422578" y="0"/>
                </a:lnTo>
                <a:lnTo>
                  <a:pt x="8422578" y="4290746"/>
                </a:lnTo>
                <a:lnTo>
                  <a:pt x="0" y="4290746"/>
                </a:lnTo>
                <a:lnTo>
                  <a:pt x="0" y="0"/>
                </a:lnTo>
                <a:close/>
              </a:path>
            </a:pathLst>
          </a:custGeom>
          <a:blipFill>
            <a:blip r:embed="rId13"/>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343098" y="670995"/>
            <a:ext cx="10551936"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MÔ TẢ CẤU TRÚC DỮ LIỆU</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40</a:t>
            </a:r>
          </a:p>
        </p:txBody>
      </p:sp>
      <p:sp>
        <p:nvSpPr>
          <p:cNvPr name="Freeform 34" id="34"/>
          <p:cNvSpPr/>
          <p:nvPr/>
        </p:nvSpPr>
        <p:spPr>
          <a:xfrm flipH="false" flipV="false" rot="0">
            <a:off x="1807968" y="2038388"/>
            <a:ext cx="7807661" cy="6149663"/>
          </a:xfrm>
          <a:custGeom>
            <a:avLst/>
            <a:gdLst/>
            <a:ahLst/>
            <a:cxnLst/>
            <a:rect r="r" b="b" t="t" l="l"/>
            <a:pathLst>
              <a:path h="6149663" w="7807661">
                <a:moveTo>
                  <a:pt x="0" y="0"/>
                </a:moveTo>
                <a:lnTo>
                  <a:pt x="7807661" y="0"/>
                </a:lnTo>
                <a:lnTo>
                  <a:pt x="7807661" y="6149662"/>
                </a:lnTo>
                <a:lnTo>
                  <a:pt x="0" y="6149662"/>
                </a:lnTo>
                <a:lnTo>
                  <a:pt x="0" y="0"/>
                </a:lnTo>
                <a:close/>
              </a:path>
            </a:pathLst>
          </a:custGeom>
          <a:blipFill>
            <a:blip r:embed="rId12"/>
            <a:stretch>
              <a:fillRect l="0" t="0" r="0" b="0"/>
            </a:stretch>
          </a:blipFill>
        </p:spPr>
      </p:sp>
      <p:sp>
        <p:nvSpPr>
          <p:cNvPr name="Freeform 35" id="35"/>
          <p:cNvSpPr/>
          <p:nvPr/>
        </p:nvSpPr>
        <p:spPr>
          <a:xfrm flipH="false" flipV="false" rot="0">
            <a:off x="9249437" y="2038388"/>
            <a:ext cx="8785428" cy="4078949"/>
          </a:xfrm>
          <a:custGeom>
            <a:avLst/>
            <a:gdLst/>
            <a:ahLst/>
            <a:cxnLst/>
            <a:rect r="r" b="b" t="t" l="l"/>
            <a:pathLst>
              <a:path h="4078949" w="8785428">
                <a:moveTo>
                  <a:pt x="0" y="0"/>
                </a:moveTo>
                <a:lnTo>
                  <a:pt x="8785428" y="0"/>
                </a:lnTo>
                <a:lnTo>
                  <a:pt x="8785428" y="4078948"/>
                </a:lnTo>
                <a:lnTo>
                  <a:pt x="0" y="4078948"/>
                </a:lnTo>
                <a:lnTo>
                  <a:pt x="0" y="0"/>
                </a:lnTo>
                <a:close/>
              </a:path>
            </a:pathLst>
          </a:custGeom>
          <a:blipFill>
            <a:blip r:embed="rId13"/>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343098" y="670995"/>
            <a:ext cx="10551936"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MÔ TẢ CẤU TRÚC DỮ LIỆU</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41</a:t>
            </a:r>
          </a:p>
        </p:txBody>
      </p:sp>
      <p:sp>
        <p:nvSpPr>
          <p:cNvPr name="TextBox 34" id="34"/>
          <p:cNvSpPr txBox="true"/>
          <p:nvPr/>
        </p:nvSpPr>
        <p:spPr>
          <a:xfrm rot="0">
            <a:off x="1754106" y="2351141"/>
            <a:ext cx="15378724" cy="4480972"/>
          </a:xfrm>
          <a:prstGeom prst="rect">
            <a:avLst/>
          </a:prstGeom>
        </p:spPr>
        <p:txBody>
          <a:bodyPr anchor="t" rtlCol="false" tIns="0" lIns="0" bIns="0" rIns="0">
            <a:spAutoFit/>
          </a:bodyPr>
          <a:lstStyle/>
          <a:p>
            <a:pPr algn="l">
              <a:lnSpc>
                <a:spcPts val="4967"/>
              </a:lnSpc>
            </a:pPr>
            <a:r>
              <a:rPr lang="en-US" sz="3600">
                <a:solidFill>
                  <a:srgbClr val="171717"/>
                </a:solidFill>
                <a:latin typeface="Merriweather"/>
              </a:rPr>
              <a:t>Cấ</a:t>
            </a:r>
            <a:r>
              <a:rPr lang="en-US" sz="3600">
                <a:solidFill>
                  <a:srgbClr val="171717"/>
                </a:solidFill>
                <a:latin typeface="Merriweather Bold"/>
              </a:rPr>
              <a:t>u trúc của các Collection</a:t>
            </a:r>
          </a:p>
          <a:p>
            <a:pPr algn="l" marL="784860" indent="-392430" lvl="1">
              <a:lnSpc>
                <a:spcPts val="4967"/>
              </a:lnSpc>
              <a:buFont typeface="Arial"/>
              <a:buChar char="•"/>
            </a:pPr>
            <a:r>
              <a:rPr lang="en-US" sz="3600">
                <a:solidFill>
                  <a:srgbClr val="171717"/>
                </a:solidFill>
                <a:latin typeface="Merriweather"/>
              </a:rPr>
              <a:t>Collection 'book': Chứa các tài liệu sách.</a:t>
            </a:r>
          </a:p>
          <a:p>
            <a:pPr algn="l" marL="784860" indent="-392430" lvl="1">
              <a:lnSpc>
                <a:spcPts val="4967"/>
              </a:lnSpc>
              <a:buFont typeface="Arial"/>
              <a:buChar char="•"/>
            </a:pPr>
            <a:r>
              <a:rPr lang="en-US" sz="3600">
                <a:solidFill>
                  <a:srgbClr val="171717"/>
                </a:solidFill>
                <a:latin typeface="Merriweather"/>
              </a:rPr>
              <a:t>Collection 'user': Chứa các tài liệu sách.</a:t>
            </a:r>
          </a:p>
          <a:p>
            <a:pPr algn="l" marL="784860" indent="-392430" lvl="1">
              <a:lnSpc>
                <a:spcPts val="4967"/>
              </a:lnSpc>
              <a:buFont typeface="Arial"/>
              <a:buChar char="•"/>
            </a:pPr>
            <a:r>
              <a:rPr lang="en-US" sz="3600">
                <a:solidFill>
                  <a:srgbClr val="171717"/>
                </a:solidFill>
                <a:latin typeface="Merriweather"/>
              </a:rPr>
              <a:t>Collection 'catalog': Chứa các tài liệu danh mục sách.</a:t>
            </a:r>
          </a:p>
          <a:p>
            <a:pPr algn="l" marL="784860" indent="-392430" lvl="1">
              <a:lnSpc>
                <a:spcPts val="4967"/>
              </a:lnSpc>
              <a:buFont typeface="Arial"/>
              <a:buChar char="•"/>
            </a:pPr>
            <a:r>
              <a:rPr lang="en-US" sz="3600">
                <a:solidFill>
                  <a:srgbClr val="171717"/>
                </a:solidFill>
                <a:latin typeface="Merriweather"/>
              </a:rPr>
              <a:t>Collection 'borrowing-record': Chứa các tài liệu thông tin mượn trả sách.</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17060595" y="505992"/>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grpSp>
        <p:nvGrpSpPr>
          <p:cNvPr name="Group 6" id="6"/>
          <p:cNvGrpSpPr/>
          <p:nvPr/>
        </p:nvGrpSpPr>
        <p:grpSpPr>
          <a:xfrm rot="-5400000">
            <a:off x="17498140" y="1444563"/>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1462786" y="1261237"/>
                  </a:moveTo>
                  <a:lnTo>
                    <a:pt x="731393" y="0"/>
                  </a:lnTo>
                  <a:lnTo>
                    <a:pt x="0" y="1261237"/>
                  </a:lnTo>
                  <a:close/>
                </a:path>
              </a:pathLst>
            </a:custGeom>
            <a:solidFill>
              <a:srgbClr val="000000"/>
            </a:solidFill>
          </p:spPr>
        </p:sp>
      </p:grpSp>
      <p:grpSp>
        <p:nvGrpSpPr>
          <p:cNvPr name="Group 8" id="8"/>
          <p:cNvGrpSpPr/>
          <p:nvPr/>
        </p:nvGrpSpPr>
        <p:grpSpPr>
          <a:xfrm rot="5400000">
            <a:off x="16785877" y="2012575"/>
            <a:ext cx="1139962" cy="988762"/>
            <a:chOff x="0" y="0"/>
            <a:chExt cx="1519950" cy="1318350"/>
          </a:xfrm>
        </p:grpSpPr>
        <p:sp>
          <p:nvSpPr>
            <p:cNvPr name="Freeform 9" id="9"/>
            <p:cNvSpPr/>
            <p:nvPr/>
          </p:nvSpPr>
          <p:spPr>
            <a:xfrm flipH="false" flipV="false" rot="0">
              <a:off x="-1270" y="0"/>
              <a:ext cx="1522349" cy="1318387"/>
            </a:xfrm>
            <a:custGeom>
              <a:avLst/>
              <a:gdLst/>
              <a:ahLst/>
              <a:cxnLst/>
              <a:rect r="r" b="b" t="t" l="l"/>
              <a:pathLst>
                <a:path h="1318387" w="1522349">
                  <a:moveTo>
                    <a:pt x="1467866" y="1304163"/>
                  </a:moveTo>
                  <a:lnTo>
                    <a:pt x="736473" y="42926"/>
                  </a:lnTo>
                  <a:lnTo>
                    <a:pt x="761238" y="28575"/>
                  </a:lnTo>
                  <a:lnTo>
                    <a:pt x="786003" y="42926"/>
                  </a:lnTo>
                  <a:lnTo>
                    <a:pt x="54610" y="1304163"/>
                  </a:lnTo>
                  <a:lnTo>
                    <a:pt x="29845" y="1289812"/>
                  </a:lnTo>
                  <a:lnTo>
                    <a:pt x="29845" y="1261237"/>
                  </a:lnTo>
                  <a:lnTo>
                    <a:pt x="1492631" y="1261237"/>
                  </a:lnTo>
                  <a:lnTo>
                    <a:pt x="1492631" y="1289812"/>
                  </a:lnTo>
                  <a:lnTo>
                    <a:pt x="1467866" y="1304163"/>
                  </a:lnTo>
                  <a:moveTo>
                    <a:pt x="1517269" y="1275461"/>
                  </a:moveTo>
                  <a:cubicBezTo>
                    <a:pt x="1522349" y="1284351"/>
                    <a:pt x="1522349" y="1295146"/>
                    <a:pt x="1517269" y="1304036"/>
                  </a:cubicBezTo>
                  <a:cubicBezTo>
                    <a:pt x="1512189" y="1312926"/>
                    <a:pt x="1502664" y="1318387"/>
                    <a:pt x="1492504" y="1318387"/>
                  </a:cubicBezTo>
                  <a:lnTo>
                    <a:pt x="29845" y="1318387"/>
                  </a:lnTo>
                  <a:cubicBezTo>
                    <a:pt x="19685" y="1318387"/>
                    <a:pt x="10160" y="1312926"/>
                    <a:pt x="5080" y="1304036"/>
                  </a:cubicBezTo>
                  <a:cubicBezTo>
                    <a:pt x="0" y="1295146"/>
                    <a:pt x="0" y="1284224"/>
                    <a:pt x="5080" y="1275461"/>
                  </a:cubicBezTo>
                  <a:lnTo>
                    <a:pt x="736473" y="14224"/>
                  </a:lnTo>
                  <a:cubicBezTo>
                    <a:pt x="741680" y="5461"/>
                    <a:pt x="751078" y="0"/>
                    <a:pt x="761238" y="0"/>
                  </a:cubicBezTo>
                  <a:cubicBezTo>
                    <a:pt x="771398" y="0"/>
                    <a:pt x="780796" y="5461"/>
                    <a:pt x="786003" y="14224"/>
                  </a:cubicBezTo>
                  <a:lnTo>
                    <a:pt x="1517396" y="1275461"/>
                  </a:lnTo>
                  <a:close/>
                </a:path>
              </a:pathLst>
            </a:custGeom>
            <a:solidFill>
              <a:srgbClr val="000000"/>
            </a:solidFill>
          </p:spPr>
        </p:sp>
      </p:grpSp>
      <p:grpSp>
        <p:nvGrpSpPr>
          <p:cNvPr name="Group 10" id="10"/>
          <p:cNvGrpSpPr/>
          <p:nvPr/>
        </p:nvGrpSpPr>
        <p:grpSpPr>
          <a:xfrm rot="-5400000">
            <a:off x="14940364" y="-1063723"/>
            <a:ext cx="1563413"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2030730" y="2781681"/>
                  </a:moveTo>
                  <a:lnTo>
                    <a:pt x="1017016" y="38481"/>
                  </a:lnTo>
                  <a:lnTo>
                    <a:pt x="1043813" y="28575"/>
                  </a:lnTo>
                  <a:lnTo>
                    <a:pt x="1070610" y="38481"/>
                  </a:lnTo>
                  <a:lnTo>
                    <a:pt x="56896" y="2781681"/>
                  </a:lnTo>
                  <a:lnTo>
                    <a:pt x="30099" y="2771775"/>
                  </a:lnTo>
                  <a:lnTo>
                    <a:pt x="30099" y="2743200"/>
                  </a:lnTo>
                  <a:lnTo>
                    <a:pt x="2057527" y="2743200"/>
                  </a:lnTo>
                  <a:lnTo>
                    <a:pt x="2057527" y="2771775"/>
                  </a:lnTo>
                  <a:lnTo>
                    <a:pt x="2030730" y="2781681"/>
                  </a:lnTo>
                  <a:moveTo>
                    <a:pt x="2084324" y="2761869"/>
                  </a:move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lnTo>
                    <a:pt x="1017016" y="18669"/>
                  </a:lnTo>
                  <a:cubicBezTo>
                    <a:pt x="1021080" y="7493"/>
                    <a:pt x="1031875" y="0"/>
                    <a:pt x="1043813" y="0"/>
                  </a:cubicBezTo>
                  <a:cubicBezTo>
                    <a:pt x="1055751" y="0"/>
                    <a:pt x="1066419" y="7493"/>
                    <a:pt x="1070610" y="18669"/>
                  </a:cubicBezTo>
                  <a:lnTo>
                    <a:pt x="2084324" y="2761869"/>
                  </a:lnTo>
                  <a:close/>
                </a:path>
              </a:pathLst>
            </a:custGeom>
            <a:solidFill>
              <a:srgbClr val="000000"/>
            </a:solidFill>
          </p:spPr>
        </p:sp>
      </p:grpSp>
      <p:grpSp>
        <p:nvGrpSpPr>
          <p:cNvPr name="Group 12" id="12"/>
          <p:cNvGrpSpPr/>
          <p:nvPr/>
        </p:nvGrpSpPr>
        <p:grpSpPr>
          <a:xfrm rot="0">
            <a:off x="16772738" y="3990562"/>
            <a:ext cx="615262"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763143" y="425196"/>
                  </a:moveTo>
                  <a:cubicBezTo>
                    <a:pt x="763143" y="220853"/>
                    <a:pt x="604139" y="57150"/>
                    <a:pt x="410210" y="57150"/>
                  </a:cubicBezTo>
                  <a:lnTo>
                    <a:pt x="410210" y="28575"/>
                  </a:lnTo>
                  <a:lnTo>
                    <a:pt x="410210" y="57150"/>
                  </a:lnTo>
                  <a:lnTo>
                    <a:pt x="410210" y="28575"/>
                  </a:lnTo>
                  <a:lnTo>
                    <a:pt x="410210" y="57150"/>
                  </a:lnTo>
                  <a:cubicBezTo>
                    <a:pt x="216281" y="57150"/>
                    <a:pt x="57150" y="220853"/>
                    <a:pt x="57150" y="425196"/>
                  </a:cubicBezTo>
                  <a:lnTo>
                    <a:pt x="28575" y="425196"/>
                  </a:lnTo>
                  <a:lnTo>
                    <a:pt x="57150" y="425196"/>
                  </a:lnTo>
                  <a:cubicBezTo>
                    <a:pt x="57150" y="629539"/>
                    <a:pt x="216281" y="793242"/>
                    <a:pt x="410210" y="793242"/>
                  </a:cubicBezTo>
                  <a:lnTo>
                    <a:pt x="410210" y="821817"/>
                  </a:lnTo>
                  <a:lnTo>
                    <a:pt x="410210" y="793242"/>
                  </a:lnTo>
                  <a:cubicBezTo>
                    <a:pt x="604139" y="793242"/>
                    <a:pt x="763270" y="629539"/>
                    <a:pt x="763270" y="425196"/>
                  </a:cubicBezTo>
                  <a:cubicBezTo>
                    <a:pt x="763270" y="411988"/>
                    <a:pt x="772414" y="400431"/>
                    <a:pt x="785241" y="397383"/>
                  </a:cubicBezTo>
                  <a:cubicBezTo>
                    <a:pt x="798068" y="394335"/>
                    <a:pt x="811403" y="400558"/>
                    <a:pt x="817372" y="412369"/>
                  </a:cubicBezTo>
                  <a:lnTo>
                    <a:pt x="791845" y="425196"/>
                  </a:lnTo>
                  <a:lnTo>
                    <a:pt x="763143" y="425196"/>
                  </a:lnTo>
                  <a:moveTo>
                    <a:pt x="820293" y="425196"/>
                  </a:moveTo>
                  <a:cubicBezTo>
                    <a:pt x="820293" y="438404"/>
                    <a:pt x="811149" y="449961"/>
                    <a:pt x="798322" y="453009"/>
                  </a:cubicBezTo>
                  <a:cubicBezTo>
                    <a:pt x="785495" y="456057"/>
                    <a:pt x="772160" y="449834"/>
                    <a:pt x="766191" y="438023"/>
                  </a:cubicBezTo>
                  <a:lnTo>
                    <a:pt x="791718" y="425196"/>
                  </a:lnTo>
                  <a:lnTo>
                    <a:pt x="820293" y="425196"/>
                  </a:lnTo>
                  <a:cubicBezTo>
                    <a:pt x="820293" y="659003"/>
                    <a:pt x="637667" y="850392"/>
                    <a:pt x="410083" y="850392"/>
                  </a:cubicBezTo>
                  <a:cubicBezTo>
                    <a:pt x="182499" y="850392"/>
                    <a:pt x="0" y="659003"/>
                    <a:pt x="0" y="425196"/>
                  </a:cubicBezTo>
                  <a:cubicBezTo>
                    <a:pt x="0" y="191389"/>
                    <a:pt x="182626" y="0"/>
                    <a:pt x="410210" y="0"/>
                  </a:cubicBezTo>
                  <a:cubicBezTo>
                    <a:pt x="637794" y="0"/>
                    <a:pt x="820420" y="191389"/>
                    <a:pt x="820420" y="425196"/>
                  </a:cubicBezTo>
                  <a:close/>
                </a:path>
              </a:pathLst>
            </a:custGeom>
            <a:solidFill>
              <a:srgbClr val="000000"/>
            </a:solidFill>
          </p:spPr>
        </p:sp>
      </p:grpSp>
      <p:grpSp>
        <p:nvGrpSpPr>
          <p:cNvPr name="Group 14" id="14"/>
          <p:cNvGrpSpPr/>
          <p:nvPr/>
        </p:nvGrpSpPr>
        <p:grpSpPr>
          <a:xfrm rot="1696954">
            <a:off x="17186822" y="3477184"/>
            <a:ext cx="1920348" cy="505353"/>
            <a:chOff x="0" y="0"/>
            <a:chExt cx="2560464" cy="673804"/>
          </a:xfrm>
        </p:grpSpPr>
        <p:sp>
          <p:nvSpPr>
            <p:cNvPr name="Freeform 15" id="15"/>
            <p:cNvSpPr/>
            <p:nvPr/>
          </p:nvSpPr>
          <p:spPr>
            <a:xfrm flipH="false" flipV="false" rot="0">
              <a:off x="0" y="0"/>
              <a:ext cx="2560447" cy="673862"/>
            </a:xfrm>
            <a:custGeom>
              <a:avLst/>
              <a:gdLst/>
              <a:ahLst/>
              <a:cxnLst/>
              <a:rect r="r" b="b" t="t" l="l"/>
              <a:pathLst>
                <a:path h="673862" w="2560447">
                  <a:moveTo>
                    <a:pt x="2560447" y="0"/>
                  </a:moveTo>
                  <a:lnTo>
                    <a:pt x="0" y="0"/>
                  </a:lnTo>
                  <a:lnTo>
                    <a:pt x="0" y="673862"/>
                  </a:lnTo>
                  <a:lnTo>
                    <a:pt x="2560447" y="673862"/>
                  </a:lnTo>
                  <a:close/>
                </a:path>
              </a:pathLst>
            </a:custGeom>
            <a:solidFill>
              <a:srgbClr val="F7D101"/>
            </a:solidFill>
          </p:spPr>
        </p:sp>
      </p:grpSp>
      <p:grpSp>
        <p:nvGrpSpPr>
          <p:cNvPr name="Group 16" id="16"/>
          <p:cNvGrpSpPr/>
          <p:nvPr/>
        </p:nvGrpSpPr>
        <p:grpSpPr>
          <a:xfrm rot="1299682">
            <a:off x="14253331" y="-314683"/>
            <a:ext cx="1615521" cy="1478979"/>
            <a:chOff x="0" y="0"/>
            <a:chExt cx="2154028" cy="1971972"/>
          </a:xfrm>
        </p:grpSpPr>
        <p:sp>
          <p:nvSpPr>
            <p:cNvPr name="Freeform 17" id="17"/>
            <p:cNvSpPr/>
            <p:nvPr/>
          </p:nvSpPr>
          <p:spPr>
            <a:xfrm flipH="false" flipV="false" rot="0">
              <a:off x="0" y="946023"/>
              <a:ext cx="2158492" cy="1071245"/>
            </a:xfrm>
            <a:custGeom>
              <a:avLst/>
              <a:gdLst/>
              <a:ahLst/>
              <a:cxnLst/>
              <a:rect r="r" b="b" t="t" l="l"/>
              <a:pathLst>
                <a:path h="1071245" w="2158492">
                  <a:moveTo>
                    <a:pt x="57150" y="40005"/>
                  </a:moveTo>
                  <a:cubicBezTo>
                    <a:pt x="57150" y="371856"/>
                    <a:pt x="251841" y="679704"/>
                    <a:pt x="569595" y="845693"/>
                  </a:cubicBezTo>
                  <a:lnTo>
                    <a:pt x="556387" y="870966"/>
                  </a:lnTo>
                  <a:lnTo>
                    <a:pt x="569595" y="845693"/>
                  </a:lnTo>
                  <a:cubicBezTo>
                    <a:pt x="887603" y="1011809"/>
                    <a:pt x="1279017" y="1009650"/>
                    <a:pt x="1594866" y="840105"/>
                  </a:cubicBezTo>
                  <a:lnTo>
                    <a:pt x="1608328" y="865251"/>
                  </a:lnTo>
                  <a:lnTo>
                    <a:pt x="1594866" y="840105"/>
                  </a:lnTo>
                  <a:cubicBezTo>
                    <a:pt x="1910461" y="670687"/>
                    <a:pt x="2101088" y="360807"/>
                    <a:pt x="2096770" y="28956"/>
                  </a:cubicBezTo>
                  <a:lnTo>
                    <a:pt x="2125345" y="28575"/>
                  </a:lnTo>
                  <a:lnTo>
                    <a:pt x="2125599" y="57150"/>
                  </a:lnTo>
                  <a:lnTo>
                    <a:pt x="1077214" y="68453"/>
                  </a:lnTo>
                  <a:lnTo>
                    <a:pt x="1076960" y="68453"/>
                  </a:lnTo>
                  <a:lnTo>
                    <a:pt x="28575" y="68453"/>
                  </a:lnTo>
                  <a:lnTo>
                    <a:pt x="28575" y="40005"/>
                  </a:lnTo>
                  <a:lnTo>
                    <a:pt x="57150" y="40005"/>
                  </a:lnTo>
                  <a:moveTo>
                    <a:pt x="0" y="40005"/>
                  </a:moveTo>
                  <a:cubicBezTo>
                    <a:pt x="0" y="24257"/>
                    <a:pt x="12827" y="11430"/>
                    <a:pt x="28575" y="11430"/>
                  </a:cubicBezTo>
                  <a:lnTo>
                    <a:pt x="1076960" y="11430"/>
                  </a:lnTo>
                  <a:lnTo>
                    <a:pt x="1076960" y="40005"/>
                  </a:lnTo>
                  <a:lnTo>
                    <a:pt x="1076706" y="11430"/>
                  </a:lnTo>
                  <a:lnTo>
                    <a:pt x="2125091" y="127"/>
                  </a:lnTo>
                  <a:cubicBezTo>
                    <a:pt x="2140839" y="0"/>
                    <a:pt x="2153793" y="12573"/>
                    <a:pt x="2153920" y="28321"/>
                  </a:cubicBezTo>
                  <a:cubicBezTo>
                    <a:pt x="2158492" y="383286"/>
                    <a:pt x="1954657" y="711962"/>
                    <a:pt x="1621917" y="890524"/>
                  </a:cubicBezTo>
                  <a:cubicBezTo>
                    <a:pt x="1289431" y="1069086"/>
                    <a:pt x="877951" y="1071245"/>
                    <a:pt x="543179" y="896366"/>
                  </a:cubicBezTo>
                  <a:cubicBezTo>
                    <a:pt x="208153" y="721360"/>
                    <a:pt x="0" y="394970"/>
                    <a:pt x="0" y="40005"/>
                  </a:cubicBezTo>
                  <a:close/>
                </a:path>
              </a:pathLst>
            </a:custGeom>
            <a:solidFill>
              <a:srgbClr val="D0CECE"/>
            </a:solidFill>
          </p:spPr>
        </p:sp>
      </p:grpSp>
      <p:sp>
        <p:nvSpPr>
          <p:cNvPr name="Freeform 18" id="18"/>
          <p:cNvSpPr/>
          <p:nvPr/>
        </p:nvSpPr>
        <p:spPr>
          <a:xfrm flipH="false" flipV="false" rot="0">
            <a:off x="11281180" y="-13612"/>
            <a:ext cx="2725169" cy="326548"/>
          </a:xfrm>
          <a:custGeom>
            <a:avLst/>
            <a:gdLst/>
            <a:ahLst/>
            <a:cxnLst/>
            <a:rect r="r" b="b" t="t" l="l"/>
            <a:pathLst>
              <a:path h="326548" w="2725169">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7729036" y="4395406"/>
            <a:ext cx="614565" cy="2725169"/>
          </a:xfrm>
          <a:custGeom>
            <a:avLst/>
            <a:gdLst/>
            <a:ahLst/>
            <a:cxnLst/>
            <a:rect r="r" b="b" t="t" l="l"/>
            <a:pathLst>
              <a:path h="2725169" w="614565">
                <a:moveTo>
                  <a:pt x="0" y="0"/>
                </a:moveTo>
                <a:lnTo>
                  <a:pt x="614565" y="0"/>
                </a:lnTo>
                <a:lnTo>
                  <a:pt x="614565" y="2725168"/>
                </a:lnTo>
                <a:lnTo>
                  <a:pt x="0" y="2725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6984583" y="213476"/>
            <a:ext cx="1674209" cy="1662231"/>
          </a:xfrm>
          <a:custGeom>
            <a:avLst/>
            <a:gdLst/>
            <a:ahLst/>
            <a:cxnLst/>
            <a:rect r="r" b="b" t="t" l="l"/>
            <a:pathLst>
              <a:path h="1662231" w="1674209">
                <a:moveTo>
                  <a:pt x="0" y="0"/>
                </a:moveTo>
                <a:lnTo>
                  <a:pt x="1674209" y="0"/>
                </a:lnTo>
                <a:lnTo>
                  <a:pt x="1674209" y="1662231"/>
                </a:lnTo>
                <a:lnTo>
                  <a:pt x="0" y="1662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74808" y="-175580"/>
            <a:ext cx="2411361" cy="1875585"/>
          </a:xfrm>
          <a:custGeom>
            <a:avLst/>
            <a:gdLst/>
            <a:ahLst/>
            <a:cxnLst/>
            <a:rect r="r" b="b" t="t" l="l"/>
            <a:pathLst>
              <a:path h="1875585" w="2411361">
                <a:moveTo>
                  <a:pt x="0" y="0"/>
                </a:moveTo>
                <a:lnTo>
                  <a:pt x="2411362" y="0"/>
                </a:lnTo>
                <a:lnTo>
                  <a:pt x="2411362" y="1875586"/>
                </a:lnTo>
                <a:lnTo>
                  <a:pt x="0" y="18755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799582" y="-278696"/>
            <a:ext cx="715050" cy="715050"/>
            <a:chOff x="0" y="0"/>
            <a:chExt cx="953400" cy="953400"/>
          </a:xfrm>
        </p:grpSpPr>
        <p:sp>
          <p:nvSpPr>
            <p:cNvPr name="Freeform 23" id="23"/>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sp>
        <p:nvSpPr>
          <p:cNvPr name="TextBox 24" id="24"/>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25" id="25"/>
          <p:cNvSpPr txBox="true"/>
          <p:nvPr/>
        </p:nvSpPr>
        <p:spPr>
          <a:xfrm rot="0">
            <a:off x="6955816" y="4020292"/>
            <a:ext cx="3222179" cy="1409700"/>
          </a:xfrm>
          <a:prstGeom prst="rect">
            <a:avLst/>
          </a:prstGeom>
        </p:spPr>
        <p:txBody>
          <a:bodyPr anchor="t" rtlCol="false" tIns="0" lIns="0" bIns="0" rIns="0">
            <a:spAutoFit/>
          </a:bodyPr>
          <a:lstStyle/>
          <a:p>
            <a:pPr algn="ctr">
              <a:lnSpc>
                <a:spcPts val="10800"/>
              </a:lnSpc>
            </a:pPr>
            <a:r>
              <a:rPr lang="en-US" sz="9000">
                <a:solidFill>
                  <a:srgbClr val="000000"/>
                </a:solidFill>
                <a:latin typeface="Arimo"/>
              </a:rPr>
              <a:t>4</a:t>
            </a:r>
          </a:p>
        </p:txBody>
      </p:sp>
      <p:sp>
        <p:nvSpPr>
          <p:cNvPr name="TextBox 26" id="26"/>
          <p:cNvSpPr txBox="true"/>
          <p:nvPr/>
        </p:nvSpPr>
        <p:spPr>
          <a:xfrm rot="0">
            <a:off x="3755833" y="7552490"/>
            <a:ext cx="10181167" cy="1000125"/>
          </a:xfrm>
          <a:prstGeom prst="rect">
            <a:avLst/>
          </a:prstGeom>
        </p:spPr>
        <p:txBody>
          <a:bodyPr anchor="t" rtlCol="false" tIns="0" lIns="0" bIns="0" rIns="0">
            <a:spAutoFit/>
          </a:bodyPr>
          <a:lstStyle/>
          <a:p>
            <a:pPr algn="ctr">
              <a:lnSpc>
                <a:spcPts val="7920"/>
              </a:lnSpc>
            </a:pPr>
            <a:r>
              <a:rPr lang="en-US" sz="6600">
                <a:solidFill>
                  <a:srgbClr val="000000"/>
                </a:solidFill>
                <a:latin typeface="Trirong"/>
              </a:rPr>
              <a:t>DEMO</a:t>
            </a:r>
          </a:p>
        </p:txBody>
      </p:sp>
      <p:sp>
        <p:nvSpPr>
          <p:cNvPr name="Freeform 27" id="27"/>
          <p:cNvSpPr/>
          <p:nvPr/>
        </p:nvSpPr>
        <p:spPr>
          <a:xfrm flipH="false" flipV="false" rot="0">
            <a:off x="6282411" y="2459720"/>
            <a:ext cx="4568990" cy="4568943"/>
          </a:xfrm>
          <a:custGeom>
            <a:avLst/>
            <a:gdLst/>
            <a:ahLst/>
            <a:cxnLst/>
            <a:rect r="r" b="b" t="t" l="l"/>
            <a:pathLst>
              <a:path h="4568943" w="4568990">
                <a:moveTo>
                  <a:pt x="0" y="0"/>
                </a:moveTo>
                <a:lnTo>
                  <a:pt x="4568989" y="0"/>
                </a:lnTo>
                <a:lnTo>
                  <a:pt x="4568989" y="4568944"/>
                </a:lnTo>
                <a:lnTo>
                  <a:pt x="0" y="45689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42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17060595" y="505992"/>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grpSp>
        <p:nvGrpSpPr>
          <p:cNvPr name="Group 6" id="6"/>
          <p:cNvGrpSpPr/>
          <p:nvPr/>
        </p:nvGrpSpPr>
        <p:grpSpPr>
          <a:xfrm rot="-5400000">
            <a:off x="17498140" y="1444563"/>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1462786" y="1261237"/>
                  </a:moveTo>
                  <a:lnTo>
                    <a:pt x="731393" y="0"/>
                  </a:lnTo>
                  <a:lnTo>
                    <a:pt x="0" y="1261237"/>
                  </a:lnTo>
                  <a:close/>
                </a:path>
              </a:pathLst>
            </a:custGeom>
            <a:solidFill>
              <a:srgbClr val="000000"/>
            </a:solidFill>
          </p:spPr>
        </p:sp>
      </p:grpSp>
      <p:grpSp>
        <p:nvGrpSpPr>
          <p:cNvPr name="Group 8" id="8"/>
          <p:cNvGrpSpPr/>
          <p:nvPr/>
        </p:nvGrpSpPr>
        <p:grpSpPr>
          <a:xfrm rot="5400000">
            <a:off x="16785877" y="2012575"/>
            <a:ext cx="1139962" cy="988762"/>
            <a:chOff x="0" y="0"/>
            <a:chExt cx="1519950" cy="1318350"/>
          </a:xfrm>
        </p:grpSpPr>
        <p:sp>
          <p:nvSpPr>
            <p:cNvPr name="Freeform 9" id="9"/>
            <p:cNvSpPr/>
            <p:nvPr/>
          </p:nvSpPr>
          <p:spPr>
            <a:xfrm flipH="false" flipV="false" rot="0">
              <a:off x="-1270" y="0"/>
              <a:ext cx="1522349" cy="1318387"/>
            </a:xfrm>
            <a:custGeom>
              <a:avLst/>
              <a:gdLst/>
              <a:ahLst/>
              <a:cxnLst/>
              <a:rect r="r" b="b" t="t" l="l"/>
              <a:pathLst>
                <a:path h="1318387" w="1522349">
                  <a:moveTo>
                    <a:pt x="1467866" y="1304163"/>
                  </a:moveTo>
                  <a:lnTo>
                    <a:pt x="736473" y="42926"/>
                  </a:lnTo>
                  <a:lnTo>
                    <a:pt x="761238" y="28575"/>
                  </a:lnTo>
                  <a:lnTo>
                    <a:pt x="786003" y="42926"/>
                  </a:lnTo>
                  <a:lnTo>
                    <a:pt x="54610" y="1304163"/>
                  </a:lnTo>
                  <a:lnTo>
                    <a:pt x="29845" y="1289812"/>
                  </a:lnTo>
                  <a:lnTo>
                    <a:pt x="29845" y="1261237"/>
                  </a:lnTo>
                  <a:lnTo>
                    <a:pt x="1492631" y="1261237"/>
                  </a:lnTo>
                  <a:lnTo>
                    <a:pt x="1492631" y="1289812"/>
                  </a:lnTo>
                  <a:lnTo>
                    <a:pt x="1467866" y="1304163"/>
                  </a:lnTo>
                  <a:moveTo>
                    <a:pt x="1517269" y="1275461"/>
                  </a:moveTo>
                  <a:cubicBezTo>
                    <a:pt x="1522349" y="1284351"/>
                    <a:pt x="1522349" y="1295146"/>
                    <a:pt x="1517269" y="1304036"/>
                  </a:cubicBezTo>
                  <a:cubicBezTo>
                    <a:pt x="1512189" y="1312926"/>
                    <a:pt x="1502664" y="1318387"/>
                    <a:pt x="1492504" y="1318387"/>
                  </a:cubicBezTo>
                  <a:lnTo>
                    <a:pt x="29845" y="1318387"/>
                  </a:lnTo>
                  <a:cubicBezTo>
                    <a:pt x="19685" y="1318387"/>
                    <a:pt x="10160" y="1312926"/>
                    <a:pt x="5080" y="1304036"/>
                  </a:cubicBezTo>
                  <a:cubicBezTo>
                    <a:pt x="0" y="1295146"/>
                    <a:pt x="0" y="1284224"/>
                    <a:pt x="5080" y="1275461"/>
                  </a:cubicBezTo>
                  <a:lnTo>
                    <a:pt x="736473" y="14224"/>
                  </a:lnTo>
                  <a:cubicBezTo>
                    <a:pt x="741680" y="5461"/>
                    <a:pt x="751078" y="0"/>
                    <a:pt x="761238" y="0"/>
                  </a:cubicBezTo>
                  <a:cubicBezTo>
                    <a:pt x="771398" y="0"/>
                    <a:pt x="780796" y="5461"/>
                    <a:pt x="786003" y="14224"/>
                  </a:cubicBezTo>
                  <a:lnTo>
                    <a:pt x="1517396" y="1275461"/>
                  </a:lnTo>
                  <a:close/>
                </a:path>
              </a:pathLst>
            </a:custGeom>
            <a:solidFill>
              <a:srgbClr val="000000"/>
            </a:solidFill>
          </p:spPr>
        </p:sp>
      </p:grpSp>
      <p:grpSp>
        <p:nvGrpSpPr>
          <p:cNvPr name="Group 10" id="10"/>
          <p:cNvGrpSpPr/>
          <p:nvPr/>
        </p:nvGrpSpPr>
        <p:grpSpPr>
          <a:xfrm rot="-5400000">
            <a:off x="14940364" y="-1063723"/>
            <a:ext cx="1563413"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2030730" y="2781681"/>
                  </a:moveTo>
                  <a:lnTo>
                    <a:pt x="1017016" y="38481"/>
                  </a:lnTo>
                  <a:lnTo>
                    <a:pt x="1043813" y="28575"/>
                  </a:lnTo>
                  <a:lnTo>
                    <a:pt x="1070610" y="38481"/>
                  </a:lnTo>
                  <a:lnTo>
                    <a:pt x="56896" y="2781681"/>
                  </a:lnTo>
                  <a:lnTo>
                    <a:pt x="30099" y="2771775"/>
                  </a:lnTo>
                  <a:lnTo>
                    <a:pt x="30099" y="2743200"/>
                  </a:lnTo>
                  <a:lnTo>
                    <a:pt x="2057527" y="2743200"/>
                  </a:lnTo>
                  <a:lnTo>
                    <a:pt x="2057527" y="2771775"/>
                  </a:lnTo>
                  <a:lnTo>
                    <a:pt x="2030730" y="2781681"/>
                  </a:lnTo>
                  <a:moveTo>
                    <a:pt x="2084324" y="2761869"/>
                  </a:move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lnTo>
                    <a:pt x="1017016" y="18669"/>
                  </a:lnTo>
                  <a:cubicBezTo>
                    <a:pt x="1021080" y="7493"/>
                    <a:pt x="1031875" y="0"/>
                    <a:pt x="1043813" y="0"/>
                  </a:cubicBezTo>
                  <a:cubicBezTo>
                    <a:pt x="1055751" y="0"/>
                    <a:pt x="1066419" y="7493"/>
                    <a:pt x="1070610" y="18669"/>
                  </a:cubicBezTo>
                  <a:lnTo>
                    <a:pt x="2084324" y="2761869"/>
                  </a:lnTo>
                  <a:close/>
                </a:path>
              </a:pathLst>
            </a:custGeom>
            <a:solidFill>
              <a:srgbClr val="000000"/>
            </a:solidFill>
          </p:spPr>
        </p:sp>
      </p:grpSp>
      <p:grpSp>
        <p:nvGrpSpPr>
          <p:cNvPr name="Group 12" id="12"/>
          <p:cNvGrpSpPr/>
          <p:nvPr/>
        </p:nvGrpSpPr>
        <p:grpSpPr>
          <a:xfrm rot="0">
            <a:off x="16772738" y="3990562"/>
            <a:ext cx="615262"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763143" y="425196"/>
                  </a:moveTo>
                  <a:cubicBezTo>
                    <a:pt x="763143" y="220853"/>
                    <a:pt x="604139" y="57150"/>
                    <a:pt x="410210" y="57150"/>
                  </a:cubicBezTo>
                  <a:lnTo>
                    <a:pt x="410210" y="28575"/>
                  </a:lnTo>
                  <a:lnTo>
                    <a:pt x="410210" y="57150"/>
                  </a:lnTo>
                  <a:lnTo>
                    <a:pt x="410210" y="28575"/>
                  </a:lnTo>
                  <a:lnTo>
                    <a:pt x="410210" y="57150"/>
                  </a:lnTo>
                  <a:cubicBezTo>
                    <a:pt x="216281" y="57150"/>
                    <a:pt x="57150" y="220853"/>
                    <a:pt x="57150" y="425196"/>
                  </a:cubicBezTo>
                  <a:lnTo>
                    <a:pt x="28575" y="425196"/>
                  </a:lnTo>
                  <a:lnTo>
                    <a:pt x="57150" y="425196"/>
                  </a:lnTo>
                  <a:cubicBezTo>
                    <a:pt x="57150" y="629539"/>
                    <a:pt x="216281" y="793242"/>
                    <a:pt x="410210" y="793242"/>
                  </a:cubicBezTo>
                  <a:lnTo>
                    <a:pt x="410210" y="821817"/>
                  </a:lnTo>
                  <a:lnTo>
                    <a:pt x="410210" y="793242"/>
                  </a:lnTo>
                  <a:cubicBezTo>
                    <a:pt x="604139" y="793242"/>
                    <a:pt x="763270" y="629539"/>
                    <a:pt x="763270" y="425196"/>
                  </a:cubicBezTo>
                  <a:cubicBezTo>
                    <a:pt x="763270" y="411988"/>
                    <a:pt x="772414" y="400431"/>
                    <a:pt x="785241" y="397383"/>
                  </a:cubicBezTo>
                  <a:cubicBezTo>
                    <a:pt x="798068" y="394335"/>
                    <a:pt x="811403" y="400558"/>
                    <a:pt x="817372" y="412369"/>
                  </a:cubicBezTo>
                  <a:lnTo>
                    <a:pt x="791845" y="425196"/>
                  </a:lnTo>
                  <a:lnTo>
                    <a:pt x="763143" y="425196"/>
                  </a:lnTo>
                  <a:moveTo>
                    <a:pt x="820293" y="425196"/>
                  </a:moveTo>
                  <a:cubicBezTo>
                    <a:pt x="820293" y="438404"/>
                    <a:pt x="811149" y="449961"/>
                    <a:pt x="798322" y="453009"/>
                  </a:cubicBezTo>
                  <a:cubicBezTo>
                    <a:pt x="785495" y="456057"/>
                    <a:pt x="772160" y="449834"/>
                    <a:pt x="766191" y="438023"/>
                  </a:cubicBezTo>
                  <a:lnTo>
                    <a:pt x="791718" y="425196"/>
                  </a:lnTo>
                  <a:lnTo>
                    <a:pt x="820293" y="425196"/>
                  </a:lnTo>
                  <a:cubicBezTo>
                    <a:pt x="820293" y="659003"/>
                    <a:pt x="637667" y="850392"/>
                    <a:pt x="410083" y="850392"/>
                  </a:cubicBezTo>
                  <a:cubicBezTo>
                    <a:pt x="182499" y="850392"/>
                    <a:pt x="0" y="659003"/>
                    <a:pt x="0" y="425196"/>
                  </a:cubicBezTo>
                  <a:cubicBezTo>
                    <a:pt x="0" y="191389"/>
                    <a:pt x="182626" y="0"/>
                    <a:pt x="410210" y="0"/>
                  </a:cubicBezTo>
                  <a:cubicBezTo>
                    <a:pt x="637794" y="0"/>
                    <a:pt x="820420" y="191389"/>
                    <a:pt x="820420" y="425196"/>
                  </a:cubicBezTo>
                  <a:close/>
                </a:path>
              </a:pathLst>
            </a:custGeom>
            <a:solidFill>
              <a:srgbClr val="000000"/>
            </a:solidFill>
          </p:spPr>
        </p:sp>
      </p:grpSp>
      <p:grpSp>
        <p:nvGrpSpPr>
          <p:cNvPr name="Group 14" id="14"/>
          <p:cNvGrpSpPr/>
          <p:nvPr/>
        </p:nvGrpSpPr>
        <p:grpSpPr>
          <a:xfrm rot="1696954">
            <a:off x="17186822" y="3477184"/>
            <a:ext cx="1920348" cy="505353"/>
            <a:chOff x="0" y="0"/>
            <a:chExt cx="2560464" cy="673804"/>
          </a:xfrm>
        </p:grpSpPr>
        <p:sp>
          <p:nvSpPr>
            <p:cNvPr name="Freeform 15" id="15"/>
            <p:cNvSpPr/>
            <p:nvPr/>
          </p:nvSpPr>
          <p:spPr>
            <a:xfrm flipH="false" flipV="false" rot="0">
              <a:off x="0" y="0"/>
              <a:ext cx="2560447" cy="673862"/>
            </a:xfrm>
            <a:custGeom>
              <a:avLst/>
              <a:gdLst/>
              <a:ahLst/>
              <a:cxnLst/>
              <a:rect r="r" b="b" t="t" l="l"/>
              <a:pathLst>
                <a:path h="673862" w="2560447">
                  <a:moveTo>
                    <a:pt x="2560447" y="0"/>
                  </a:moveTo>
                  <a:lnTo>
                    <a:pt x="0" y="0"/>
                  </a:lnTo>
                  <a:lnTo>
                    <a:pt x="0" y="673862"/>
                  </a:lnTo>
                  <a:lnTo>
                    <a:pt x="2560447" y="673862"/>
                  </a:lnTo>
                  <a:close/>
                </a:path>
              </a:pathLst>
            </a:custGeom>
            <a:solidFill>
              <a:srgbClr val="F7D101"/>
            </a:solidFill>
          </p:spPr>
        </p:sp>
      </p:grpSp>
      <p:grpSp>
        <p:nvGrpSpPr>
          <p:cNvPr name="Group 16" id="16"/>
          <p:cNvGrpSpPr/>
          <p:nvPr/>
        </p:nvGrpSpPr>
        <p:grpSpPr>
          <a:xfrm rot="1299682">
            <a:off x="14253331" y="-314683"/>
            <a:ext cx="1615521" cy="1478979"/>
            <a:chOff x="0" y="0"/>
            <a:chExt cx="2154028" cy="1971972"/>
          </a:xfrm>
        </p:grpSpPr>
        <p:sp>
          <p:nvSpPr>
            <p:cNvPr name="Freeform 17" id="17"/>
            <p:cNvSpPr/>
            <p:nvPr/>
          </p:nvSpPr>
          <p:spPr>
            <a:xfrm flipH="false" flipV="false" rot="0">
              <a:off x="0" y="946023"/>
              <a:ext cx="2158492" cy="1071245"/>
            </a:xfrm>
            <a:custGeom>
              <a:avLst/>
              <a:gdLst/>
              <a:ahLst/>
              <a:cxnLst/>
              <a:rect r="r" b="b" t="t" l="l"/>
              <a:pathLst>
                <a:path h="1071245" w="2158492">
                  <a:moveTo>
                    <a:pt x="57150" y="40005"/>
                  </a:moveTo>
                  <a:cubicBezTo>
                    <a:pt x="57150" y="371856"/>
                    <a:pt x="251841" y="679704"/>
                    <a:pt x="569595" y="845693"/>
                  </a:cubicBezTo>
                  <a:lnTo>
                    <a:pt x="556387" y="870966"/>
                  </a:lnTo>
                  <a:lnTo>
                    <a:pt x="569595" y="845693"/>
                  </a:lnTo>
                  <a:cubicBezTo>
                    <a:pt x="887603" y="1011809"/>
                    <a:pt x="1279017" y="1009650"/>
                    <a:pt x="1594866" y="840105"/>
                  </a:cubicBezTo>
                  <a:lnTo>
                    <a:pt x="1608328" y="865251"/>
                  </a:lnTo>
                  <a:lnTo>
                    <a:pt x="1594866" y="840105"/>
                  </a:lnTo>
                  <a:cubicBezTo>
                    <a:pt x="1910461" y="670687"/>
                    <a:pt x="2101088" y="360807"/>
                    <a:pt x="2096770" y="28956"/>
                  </a:cubicBezTo>
                  <a:lnTo>
                    <a:pt x="2125345" y="28575"/>
                  </a:lnTo>
                  <a:lnTo>
                    <a:pt x="2125599" y="57150"/>
                  </a:lnTo>
                  <a:lnTo>
                    <a:pt x="1077214" y="68453"/>
                  </a:lnTo>
                  <a:lnTo>
                    <a:pt x="1076960" y="68453"/>
                  </a:lnTo>
                  <a:lnTo>
                    <a:pt x="28575" y="68453"/>
                  </a:lnTo>
                  <a:lnTo>
                    <a:pt x="28575" y="40005"/>
                  </a:lnTo>
                  <a:lnTo>
                    <a:pt x="57150" y="40005"/>
                  </a:lnTo>
                  <a:moveTo>
                    <a:pt x="0" y="40005"/>
                  </a:moveTo>
                  <a:cubicBezTo>
                    <a:pt x="0" y="24257"/>
                    <a:pt x="12827" y="11430"/>
                    <a:pt x="28575" y="11430"/>
                  </a:cubicBezTo>
                  <a:lnTo>
                    <a:pt x="1076960" y="11430"/>
                  </a:lnTo>
                  <a:lnTo>
                    <a:pt x="1076960" y="40005"/>
                  </a:lnTo>
                  <a:lnTo>
                    <a:pt x="1076706" y="11430"/>
                  </a:lnTo>
                  <a:lnTo>
                    <a:pt x="2125091" y="127"/>
                  </a:lnTo>
                  <a:cubicBezTo>
                    <a:pt x="2140839" y="0"/>
                    <a:pt x="2153793" y="12573"/>
                    <a:pt x="2153920" y="28321"/>
                  </a:cubicBezTo>
                  <a:cubicBezTo>
                    <a:pt x="2158492" y="383286"/>
                    <a:pt x="1954657" y="711962"/>
                    <a:pt x="1621917" y="890524"/>
                  </a:cubicBezTo>
                  <a:cubicBezTo>
                    <a:pt x="1289431" y="1069086"/>
                    <a:pt x="877951" y="1071245"/>
                    <a:pt x="543179" y="896366"/>
                  </a:cubicBezTo>
                  <a:cubicBezTo>
                    <a:pt x="208153" y="721360"/>
                    <a:pt x="0" y="394970"/>
                    <a:pt x="0" y="40005"/>
                  </a:cubicBezTo>
                  <a:close/>
                </a:path>
              </a:pathLst>
            </a:custGeom>
            <a:solidFill>
              <a:srgbClr val="D0CECE"/>
            </a:solidFill>
          </p:spPr>
        </p:sp>
      </p:grpSp>
      <p:sp>
        <p:nvSpPr>
          <p:cNvPr name="Freeform 18" id="18"/>
          <p:cNvSpPr/>
          <p:nvPr/>
        </p:nvSpPr>
        <p:spPr>
          <a:xfrm flipH="false" flipV="false" rot="0">
            <a:off x="11281180" y="-13612"/>
            <a:ext cx="2725169" cy="326548"/>
          </a:xfrm>
          <a:custGeom>
            <a:avLst/>
            <a:gdLst/>
            <a:ahLst/>
            <a:cxnLst/>
            <a:rect r="r" b="b" t="t" l="l"/>
            <a:pathLst>
              <a:path h="326548" w="2725169">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7729036" y="4395406"/>
            <a:ext cx="614565" cy="2725169"/>
          </a:xfrm>
          <a:custGeom>
            <a:avLst/>
            <a:gdLst/>
            <a:ahLst/>
            <a:cxnLst/>
            <a:rect r="r" b="b" t="t" l="l"/>
            <a:pathLst>
              <a:path h="2725169" w="614565">
                <a:moveTo>
                  <a:pt x="0" y="0"/>
                </a:moveTo>
                <a:lnTo>
                  <a:pt x="614565" y="0"/>
                </a:lnTo>
                <a:lnTo>
                  <a:pt x="614565" y="2725168"/>
                </a:lnTo>
                <a:lnTo>
                  <a:pt x="0" y="2725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6984583" y="213476"/>
            <a:ext cx="1674209" cy="1662231"/>
          </a:xfrm>
          <a:custGeom>
            <a:avLst/>
            <a:gdLst/>
            <a:ahLst/>
            <a:cxnLst/>
            <a:rect r="r" b="b" t="t" l="l"/>
            <a:pathLst>
              <a:path h="1662231" w="1674209">
                <a:moveTo>
                  <a:pt x="0" y="0"/>
                </a:moveTo>
                <a:lnTo>
                  <a:pt x="1674209" y="0"/>
                </a:lnTo>
                <a:lnTo>
                  <a:pt x="1674209" y="1662231"/>
                </a:lnTo>
                <a:lnTo>
                  <a:pt x="0" y="1662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74808" y="-175580"/>
            <a:ext cx="2411361" cy="1875585"/>
          </a:xfrm>
          <a:custGeom>
            <a:avLst/>
            <a:gdLst/>
            <a:ahLst/>
            <a:cxnLst/>
            <a:rect r="r" b="b" t="t" l="l"/>
            <a:pathLst>
              <a:path h="1875585" w="2411361">
                <a:moveTo>
                  <a:pt x="0" y="0"/>
                </a:moveTo>
                <a:lnTo>
                  <a:pt x="2411362" y="0"/>
                </a:lnTo>
                <a:lnTo>
                  <a:pt x="2411362" y="1875586"/>
                </a:lnTo>
                <a:lnTo>
                  <a:pt x="0" y="18755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799582" y="-278696"/>
            <a:ext cx="715050" cy="715050"/>
            <a:chOff x="0" y="0"/>
            <a:chExt cx="953400" cy="953400"/>
          </a:xfrm>
        </p:grpSpPr>
        <p:sp>
          <p:nvSpPr>
            <p:cNvPr name="Freeform 23" id="23"/>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sp>
        <p:nvSpPr>
          <p:cNvPr name="TextBox 24" id="24"/>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25" id="25"/>
          <p:cNvSpPr txBox="true"/>
          <p:nvPr/>
        </p:nvSpPr>
        <p:spPr>
          <a:xfrm rot="0">
            <a:off x="6955816" y="4020292"/>
            <a:ext cx="3222179" cy="1409700"/>
          </a:xfrm>
          <a:prstGeom prst="rect">
            <a:avLst/>
          </a:prstGeom>
        </p:spPr>
        <p:txBody>
          <a:bodyPr anchor="t" rtlCol="false" tIns="0" lIns="0" bIns="0" rIns="0">
            <a:spAutoFit/>
          </a:bodyPr>
          <a:lstStyle/>
          <a:p>
            <a:pPr algn="ctr">
              <a:lnSpc>
                <a:spcPts val="10800"/>
              </a:lnSpc>
            </a:pPr>
            <a:r>
              <a:rPr lang="en-US" sz="9000">
                <a:solidFill>
                  <a:srgbClr val="000000"/>
                </a:solidFill>
                <a:latin typeface="Arimo"/>
              </a:rPr>
              <a:t>1</a:t>
            </a:r>
          </a:p>
        </p:txBody>
      </p:sp>
      <p:sp>
        <p:nvSpPr>
          <p:cNvPr name="TextBox 26" id="26"/>
          <p:cNvSpPr txBox="true"/>
          <p:nvPr/>
        </p:nvSpPr>
        <p:spPr>
          <a:xfrm rot="0">
            <a:off x="4592509" y="7712912"/>
            <a:ext cx="8836999" cy="592300"/>
          </a:xfrm>
          <a:prstGeom prst="rect">
            <a:avLst/>
          </a:prstGeom>
        </p:spPr>
        <p:txBody>
          <a:bodyPr anchor="t" rtlCol="false" tIns="0" lIns="0" bIns="0" rIns="0">
            <a:spAutoFit/>
          </a:bodyPr>
          <a:lstStyle/>
          <a:p>
            <a:pPr algn="ctr">
              <a:lnSpc>
                <a:spcPts val="7920"/>
              </a:lnSpc>
            </a:pPr>
            <a:r>
              <a:rPr lang="en-US" sz="6600">
                <a:solidFill>
                  <a:srgbClr val="000000"/>
                </a:solidFill>
                <a:latin typeface="Trirong Bold"/>
              </a:rPr>
              <a:t>NOSQL LÀ GÌ</a:t>
            </a:r>
          </a:p>
        </p:txBody>
      </p:sp>
      <p:sp>
        <p:nvSpPr>
          <p:cNvPr name="Freeform 27" id="27"/>
          <p:cNvSpPr/>
          <p:nvPr/>
        </p:nvSpPr>
        <p:spPr>
          <a:xfrm flipH="false" flipV="false" rot="0">
            <a:off x="6282411" y="2466063"/>
            <a:ext cx="4568990" cy="4568943"/>
          </a:xfrm>
          <a:custGeom>
            <a:avLst/>
            <a:gdLst/>
            <a:ahLst/>
            <a:cxnLst/>
            <a:rect r="r" b="b" t="t" l="l"/>
            <a:pathLst>
              <a:path h="4568943" w="4568990">
                <a:moveTo>
                  <a:pt x="0" y="0"/>
                </a:moveTo>
                <a:lnTo>
                  <a:pt x="4568989" y="0"/>
                </a:lnTo>
                <a:lnTo>
                  <a:pt x="4568989" y="4568943"/>
                </a:lnTo>
                <a:lnTo>
                  <a:pt x="0" y="45689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7</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17060595" y="505992"/>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grpSp>
        <p:nvGrpSpPr>
          <p:cNvPr name="Group 6" id="6"/>
          <p:cNvGrpSpPr/>
          <p:nvPr/>
        </p:nvGrpSpPr>
        <p:grpSpPr>
          <a:xfrm rot="-5400000">
            <a:off x="17498140" y="1444563"/>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1462786" y="1261237"/>
                  </a:moveTo>
                  <a:lnTo>
                    <a:pt x="731393" y="0"/>
                  </a:lnTo>
                  <a:lnTo>
                    <a:pt x="0" y="1261237"/>
                  </a:lnTo>
                  <a:close/>
                </a:path>
              </a:pathLst>
            </a:custGeom>
            <a:solidFill>
              <a:srgbClr val="000000"/>
            </a:solidFill>
          </p:spPr>
        </p:sp>
      </p:grpSp>
      <p:grpSp>
        <p:nvGrpSpPr>
          <p:cNvPr name="Group 8" id="8"/>
          <p:cNvGrpSpPr/>
          <p:nvPr/>
        </p:nvGrpSpPr>
        <p:grpSpPr>
          <a:xfrm rot="5400000">
            <a:off x="16785877" y="2012575"/>
            <a:ext cx="1139962" cy="988762"/>
            <a:chOff x="0" y="0"/>
            <a:chExt cx="1519950" cy="1318350"/>
          </a:xfrm>
        </p:grpSpPr>
        <p:sp>
          <p:nvSpPr>
            <p:cNvPr name="Freeform 9" id="9"/>
            <p:cNvSpPr/>
            <p:nvPr/>
          </p:nvSpPr>
          <p:spPr>
            <a:xfrm flipH="false" flipV="false" rot="0">
              <a:off x="-1270" y="0"/>
              <a:ext cx="1522349" cy="1318387"/>
            </a:xfrm>
            <a:custGeom>
              <a:avLst/>
              <a:gdLst/>
              <a:ahLst/>
              <a:cxnLst/>
              <a:rect r="r" b="b" t="t" l="l"/>
              <a:pathLst>
                <a:path h="1318387" w="1522349">
                  <a:moveTo>
                    <a:pt x="1467866" y="1304163"/>
                  </a:moveTo>
                  <a:lnTo>
                    <a:pt x="736473" y="42926"/>
                  </a:lnTo>
                  <a:lnTo>
                    <a:pt x="761238" y="28575"/>
                  </a:lnTo>
                  <a:lnTo>
                    <a:pt x="786003" y="42926"/>
                  </a:lnTo>
                  <a:lnTo>
                    <a:pt x="54610" y="1304163"/>
                  </a:lnTo>
                  <a:lnTo>
                    <a:pt x="29845" y="1289812"/>
                  </a:lnTo>
                  <a:lnTo>
                    <a:pt x="29845" y="1261237"/>
                  </a:lnTo>
                  <a:lnTo>
                    <a:pt x="1492631" y="1261237"/>
                  </a:lnTo>
                  <a:lnTo>
                    <a:pt x="1492631" y="1289812"/>
                  </a:lnTo>
                  <a:lnTo>
                    <a:pt x="1467866" y="1304163"/>
                  </a:lnTo>
                  <a:moveTo>
                    <a:pt x="1517269" y="1275461"/>
                  </a:moveTo>
                  <a:cubicBezTo>
                    <a:pt x="1522349" y="1284351"/>
                    <a:pt x="1522349" y="1295146"/>
                    <a:pt x="1517269" y="1304036"/>
                  </a:cubicBezTo>
                  <a:cubicBezTo>
                    <a:pt x="1512189" y="1312926"/>
                    <a:pt x="1502664" y="1318387"/>
                    <a:pt x="1492504" y="1318387"/>
                  </a:cubicBezTo>
                  <a:lnTo>
                    <a:pt x="29845" y="1318387"/>
                  </a:lnTo>
                  <a:cubicBezTo>
                    <a:pt x="19685" y="1318387"/>
                    <a:pt x="10160" y="1312926"/>
                    <a:pt x="5080" y="1304036"/>
                  </a:cubicBezTo>
                  <a:cubicBezTo>
                    <a:pt x="0" y="1295146"/>
                    <a:pt x="0" y="1284224"/>
                    <a:pt x="5080" y="1275461"/>
                  </a:cubicBezTo>
                  <a:lnTo>
                    <a:pt x="736473" y="14224"/>
                  </a:lnTo>
                  <a:cubicBezTo>
                    <a:pt x="741680" y="5461"/>
                    <a:pt x="751078" y="0"/>
                    <a:pt x="761238" y="0"/>
                  </a:cubicBezTo>
                  <a:cubicBezTo>
                    <a:pt x="771398" y="0"/>
                    <a:pt x="780796" y="5461"/>
                    <a:pt x="786003" y="14224"/>
                  </a:cubicBezTo>
                  <a:lnTo>
                    <a:pt x="1517396" y="1275461"/>
                  </a:lnTo>
                  <a:close/>
                </a:path>
              </a:pathLst>
            </a:custGeom>
            <a:solidFill>
              <a:srgbClr val="000000"/>
            </a:solidFill>
          </p:spPr>
        </p:sp>
      </p:grpSp>
      <p:grpSp>
        <p:nvGrpSpPr>
          <p:cNvPr name="Group 10" id="10"/>
          <p:cNvGrpSpPr/>
          <p:nvPr/>
        </p:nvGrpSpPr>
        <p:grpSpPr>
          <a:xfrm rot="-5400000">
            <a:off x="14940364" y="-1063723"/>
            <a:ext cx="1563413"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2030730" y="2781681"/>
                  </a:moveTo>
                  <a:lnTo>
                    <a:pt x="1017016" y="38481"/>
                  </a:lnTo>
                  <a:lnTo>
                    <a:pt x="1043813" y="28575"/>
                  </a:lnTo>
                  <a:lnTo>
                    <a:pt x="1070610" y="38481"/>
                  </a:lnTo>
                  <a:lnTo>
                    <a:pt x="56896" y="2781681"/>
                  </a:lnTo>
                  <a:lnTo>
                    <a:pt x="30099" y="2771775"/>
                  </a:lnTo>
                  <a:lnTo>
                    <a:pt x="30099" y="2743200"/>
                  </a:lnTo>
                  <a:lnTo>
                    <a:pt x="2057527" y="2743200"/>
                  </a:lnTo>
                  <a:lnTo>
                    <a:pt x="2057527" y="2771775"/>
                  </a:lnTo>
                  <a:lnTo>
                    <a:pt x="2030730" y="2781681"/>
                  </a:lnTo>
                  <a:moveTo>
                    <a:pt x="2084324" y="2761869"/>
                  </a:move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lnTo>
                    <a:pt x="1017016" y="18669"/>
                  </a:lnTo>
                  <a:cubicBezTo>
                    <a:pt x="1021080" y="7493"/>
                    <a:pt x="1031875" y="0"/>
                    <a:pt x="1043813" y="0"/>
                  </a:cubicBezTo>
                  <a:cubicBezTo>
                    <a:pt x="1055751" y="0"/>
                    <a:pt x="1066419" y="7493"/>
                    <a:pt x="1070610" y="18669"/>
                  </a:cubicBezTo>
                  <a:lnTo>
                    <a:pt x="2084324" y="2761869"/>
                  </a:lnTo>
                  <a:close/>
                </a:path>
              </a:pathLst>
            </a:custGeom>
            <a:solidFill>
              <a:srgbClr val="000000"/>
            </a:solidFill>
          </p:spPr>
        </p:sp>
      </p:grpSp>
      <p:grpSp>
        <p:nvGrpSpPr>
          <p:cNvPr name="Group 12" id="12"/>
          <p:cNvGrpSpPr/>
          <p:nvPr/>
        </p:nvGrpSpPr>
        <p:grpSpPr>
          <a:xfrm rot="0">
            <a:off x="16772738" y="3990562"/>
            <a:ext cx="615262"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763143" y="425196"/>
                  </a:moveTo>
                  <a:cubicBezTo>
                    <a:pt x="763143" y="220853"/>
                    <a:pt x="604139" y="57150"/>
                    <a:pt x="410210" y="57150"/>
                  </a:cubicBezTo>
                  <a:lnTo>
                    <a:pt x="410210" y="28575"/>
                  </a:lnTo>
                  <a:lnTo>
                    <a:pt x="410210" y="57150"/>
                  </a:lnTo>
                  <a:lnTo>
                    <a:pt x="410210" y="28575"/>
                  </a:lnTo>
                  <a:lnTo>
                    <a:pt x="410210" y="57150"/>
                  </a:lnTo>
                  <a:cubicBezTo>
                    <a:pt x="216281" y="57150"/>
                    <a:pt x="57150" y="220853"/>
                    <a:pt x="57150" y="425196"/>
                  </a:cubicBezTo>
                  <a:lnTo>
                    <a:pt x="28575" y="425196"/>
                  </a:lnTo>
                  <a:lnTo>
                    <a:pt x="57150" y="425196"/>
                  </a:lnTo>
                  <a:cubicBezTo>
                    <a:pt x="57150" y="629539"/>
                    <a:pt x="216281" y="793242"/>
                    <a:pt x="410210" y="793242"/>
                  </a:cubicBezTo>
                  <a:lnTo>
                    <a:pt x="410210" y="821817"/>
                  </a:lnTo>
                  <a:lnTo>
                    <a:pt x="410210" y="793242"/>
                  </a:lnTo>
                  <a:cubicBezTo>
                    <a:pt x="604139" y="793242"/>
                    <a:pt x="763270" y="629539"/>
                    <a:pt x="763270" y="425196"/>
                  </a:cubicBezTo>
                  <a:cubicBezTo>
                    <a:pt x="763270" y="411988"/>
                    <a:pt x="772414" y="400431"/>
                    <a:pt x="785241" y="397383"/>
                  </a:cubicBezTo>
                  <a:cubicBezTo>
                    <a:pt x="798068" y="394335"/>
                    <a:pt x="811403" y="400558"/>
                    <a:pt x="817372" y="412369"/>
                  </a:cubicBezTo>
                  <a:lnTo>
                    <a:pt x="791845" y="425196"/>
                  </a:lnTo>
                  <a:lnTo>
                    <a:pt x="763143" y="425196"/>
                  </a:lnTo>
                  <a:moveTo>
                    <a:pt x="820293" y="425196"/>
                  </a:moveTo>
                  <a:cubicBezTo>
                    <a:pt x="820293" y="438404"/>
                    <a:pt x="811149" y="449961"/>
                    <a:pt x="798322" y="453009"/>
                  </a:cubicBezTo>
                  <a:cubicBezTo>
                    <a:pt x="785495" y="456057"/>
                    <a:pt x="772160" y="449834"/>
                    <a:pt x="766191" y="438023"/>
                  </a:cubicBezTo>
                  <a:lnTo>
                    <a:pt x="791718" y="425196"/>
                  </a:lnTo>
                  <a:lnTo>
                    <a:pt x="820293" y="425196"/>
                  </a:lnTo>
                  <a:cubicBezTo>
                    <a:pt x="820293" y="659003"/>
                    <a:pt x="637667" y="850392"/>
                    <a:pt x="410083" y="850392"/>
                  </a:cubicBezTo>
                  <a:cubicBezTo>
                    <a:pt x="182499" y="850392"/>
                    <a:pt x="0" y="659003"/>
                    <a:pt x="0" y="425196"/>
                  </a:cubicBezTo>
                  <a:cubicBezTo>
                    <a:pt x="0" y="191389"/>
                    <a:pt x="182626" y="0"/>
                    <a:pt x="410210" y="0"/>
                  </a:cubicBezTo>
                  <a:cubicBezTo>
                    <a:pt x="637794" y="0"/>
                    <a:pt x="820420" y="191389"/>
                    <a:pt x="820420" y="425196"/>
                  </a:cubicBezTo>
                  <a:close/>
                </a:path>
              </a:pathLst>
            </a:custGeom>
            <a:solidFill>
              <a:srgbClr val="000000"/>
            </a:solidFill>
          </p:spPr>
        </p:sp>
      </p:grpSp>
      <p:grpSp>
        <p:nvGrpSpPr>
          <p:cNvPr name="Group 14" id="14"/>
          <p:cNvGrpSpPr/>
          <p:nvPr/>
        </p:nvGrpSpPr>
        <p:grpSpPr>
          <a:xfrm rot="1696954">
            <a:off x="17186822" y="3477184"/>
            <a:ext cx="1920348" cy="505353"/>
            <a:chOff x="0" y="0"/>
            <a:chExt cx="2560464" cy="673804"/>
          </a:xfrm>
        </p:grpSpPr>
        <p:sp>
          <p:nvSpPr>
            <p:cNvPr name="Freeform 15" id="15"/>
            <p:cNvSpPr/>
            <p:nvPr/>
          </p:nvSpPr>
          <p:spPr>
            <a:xfrm flipH="false" flipV="false" rot="0">
              <a:off x="0" y="0"/>
              <a:ext cx="2560447" cy="673862"/>
            </a:xfrm>
            <a:custGeom>
              <a:avLst/>
              <a:gdLst/>
              <a:ahLst/>
              <a:cxnLst/>
              <a:rect r="r" b="b" t="t" l="l"/>
              <a:pathLst>
                <a:path h="673862" w="2560447">
                  <a:moveTo>
                    <a:pt x="2560447" y="0"/>
                  </a:moveTo>
                  <a:lnTo>
                    <a:pt x="0" y="0"/>
                  </a:lnTo>
                  <a:lnTo>
                    <a:pt x="0" y="673862"/>
                  </a:lnTo>
                  <a:lnTo>
                    <a:pt x="2560447" y="673862"/>
                  </a:lnTo>
                  <a:close/>
                </a:path>
              </a:pathLst>
            </a:custGeom>
            <a:solidFill>
              <a:srgbClr val="F7D101"/>
            </a:solidFill>
          </p:spPr>
        </p:sp>
      </p:grpSp>
      <p:grpSp>
        <p:nvGrpSpPr>
          <p:cNvPr name="Group 16" id="16"/>
          <p:cNvGrpSpPr/>
          <p:nvPr/>
        </p:nvGrpSpPr>
        <p:grpSpPr>
          <a:xfrm rot="1299682">
            <a:off x="14253331" y="-314683"/>
            <a:ext cx="1615521" cy="1478979"/>
            <a:chOff x="0" y="0"/>
            <a:chExt cx="2154028" cy="1971972"/>
          </a:xfrm>
        </p:grpSpPr>
        <p:sp>
          <p:nvSpPr>
            <p:cNvPr name="Freeform 17" id="17"/>
            <p:cNvSpPr/>
            <p:nvPr/>
          </p:nvSpPr>
          <p:spPr>
            <a:xfrm flipH="false" flipV="false" rot="0">
              <a:off x="0" y="946023"/>
              <a:ext cx="2158492" cy="1071245"/>
            </a:xfrm>
            <a:custGeom>
              <a:avLst/>
              <a:gdLst/>
              <a:ahLst/>
              <a:cxnLst/>
              <a:rect r="r" b="b" t="t" l="l"/>
              <a:pathLst>
                <a:path h="1071245" w="2158492">
                  <a:moveTo>
                    <a:pt x="57150" y="40005"/>
                  </a:moveTo>
                  <a:cubicBezTo>
                    <a:pt x="57150" y="371856"/>
                    <a:pt x="251841" y="679704"/>
                    <a:pt x="569595" y="845693"/>
                  </a:cubicBezTo>
                  <a:lnTo>
                    <a:pt x="556387" y="870966"/>
                  </a:lnTo>
                  <a:lnTo>
                    <a:pt x="569595" y="845693"/>
                  </a:lnTo>
                  <a:cubicBezTo>
                    <a:pt x="887603" y="1011809"/>
                    <a:pt x="1279017" y="1009650"/>
                    <a:pt x="1594866" y="840105"/>
                  </a:cubicBezTo>
                  <a:lnTo>
                    <a:pt x="1608328" y="865251"/>
                  </a:lnTo>
                  <a:lnTo>
                    <a:pt x="1594866" y="840105"/>
                  </a:lnTo>
                  <a:cubicBezTo>
                    <a:pt x="1910461" y="670687"/>
                    <a:pt x="2101088" y="360807"/>
                    <a:pt x="2096770" y="28956"/>
                  </a:cubicBezTo>
                  <a:lnTo>
                    <a:pt x="2125345" y="28575"/>
                  </a:lnTo>
                  <a:lnTo>
                    <a:pt x="2125599" y="57150"/>
                  </a:lnTo>
                  <a:lnTo>
                    <a:pt x="1077214" y="68453"/>
                  </a:lnTo>
                  <a:lnTo>
                    <a:pt x="1076960" y="68453"/>
                  </a:lnTo>
                  <a:lnTo>
                    <a:pt x="28575" y="68453"/>
                  </a:lnTo>
                  <a:lnTo>
                    <a:pt x="28575" y="40005"/>
                  </a:lnTo>
                  <a:lnTo>
                    <a:pt x="57150" y="40005"/>
                  </a:lnTo>
                  <a:moveTo>
                    <a:pt x="0" y="40005"/>
                  </a:moveTo>
                  <a:cubicBezTo>
                    <a:pt x="0" y="24257"/>
                    <a:pt x="12827" y="11430"/>
                    <a:pt x="28575" y="11430"/>
                  </a:cubicBezTo>
                  <a:lnTo>
                    <a:pt x="1076960" y="11430"/>
                  </a:lnTo>
                  <a:lnTo>
                    <a:pt x="1076960" y="40005"/>
                  </a:lnTo>
                  <a:lnTo>
                    <a:pt x="1076706" y="11430"/>
                  </a:lnTo>
                  <a:lnTo>
                    <a:pt x="2125091" y="127"/>
                  </a:lnTo>
                  <a:cubicBezTo>
                    <a:pt x="2140839" y="0"/>
                    <a:pt x="2153793" y="12573"/>
                    <a:pt x="2153920" y="28321"/>
                  </a:cubicBezTo>
                  <a:cubicBezTo>
                    <a:pt x="2158492" y="383286"/>
                    <a:pt x="1954657" y="711962"/>
                    <a:pt x="1621917" y="890524"/>
                  </a:cubicBezTo>
                  <a:cubicBezTo>
                    <a:pt x="1289431" y="1069086"/>
                    <a:pt x="877951" y="1071245"/>
                    <a:pt x="543179" y="896366"/>
                  </a:cubicBezTo>
                  <a:cubicBezTo>
                    <a:pt x="208153" y="721360"/>
                    <a:pt x="0" y="394970"/>
                    <a:pt x="0" y="40005"/>
                  </a:cubicBezTo>
                  <a:close/>
                </a:path>
              </a:pathLst>
            </a:custGeom>
            <a:solidFill>
              <a:srgbClr val="D0CECE"/>
            </a:solidFill>
          </p:spPr>
        </p:sp>
      </p:grpSp>
      <p:sp>
        <p:nvSpPr>
          <p:cNvPr name="Freeform 18" id="18"/>
          <p:cNvSpPr/>
          <p:nvPr/>
        </p:nvSpPr>
        <p:spPr>
          <a:xfrm flipH="false" flipV="false" rot="0">
            <a:off x="11281180" y="-13612"/>
            <a:ext cx="2725169" cy="326548"/>
          </a:xfrm>
          <a:custGeom>
            <a:avLst/>
            <a:gdLst/>
            <a:ahLst/>
            <a:cxnLst/>
            <a:rect r="r" b="b" t="t" l="l"/>
            <a:pathLst>
              <a:path h="326548" w="2725169">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7729036" y="4395406"/>
            <a:ext cx="614565" cy="2725169"/>
          </a:xfrm>
          <a:custGeom>
            <a:avLst/>
            <a:gdLst/>
            <a:ahLst/>
            <a:cxnLst/>
            <a:rect r="r" b="b" t="t" l="l"/>
            <a:pathLst>
              <a:path h="2725169" w="614565">
                <a:moveTo>
                  <a:pt x="0" y="0"/>
                </a:moveTo>
                <a:lnTo>
                  <a:pt x="614565" y="0"/>
                </a:lnTo>
                <a:lnTo>
                  <a:pt x="614565" y="2725168"/>
                </a:lnTo>
                <a:lnTo>
                  <a:pt x="0" y="2725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6984583" y="213476"/>
            <a:ext cx="1674209" cy="1662231"/>
          </a:xfrm>
          <a:custGeom>
            <a:avLst/>
            <a:gdLst/>
            <a:ahLst/>
            <a:cxnLst/>
            <a:rect r="r" b="b" t="t" l="l"/>
            <a:pathLst>
              <a:path h="1662231" w="1674209">
                <a:moveTo>
                  <a:pt x="0" y="0"/>
                </a:moveTo>
                <a:lnTo>
                  <a:pt x="1674209" y="0"/>
                </a:lnTo>
                <a:lnTo>
                  <a:pt x="1674209" y="1662231"/>
                </a:lnTo>
                <a:lnTo>
                  <a:pt x="0" y="1662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74808" y="-175580"/>
            <a:ext cx="2411361" cy="1875585"/>
          </a:xfrm>
          <a:custGeom>
            <a:avLst/>
            <a:gdLst/>
            <a:ahLst/>
            <a:cxnLst/>
            <a:rect r="r" b="b" t="t" l="l"/>
            <a:pathLst>
              <a:path h="1875585" w="2411361">
                <a:moveTo>
                  <a:pt x="0" y="0"/>
                </a:moveTo>
                <a:lnTo>
                  <a:pt x="2411362" y="0"/>
                </a:lnTo>
                <a:lnTo>
                  <a:pt x="2411362" y="1875586"/>
                </a:lnTo>
                <a:lnTo>
                  <a:pt x="0" y="18755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799582" y="-278696"/>
            <a:ext cx="715050" cy="715050"/>
            <a:chOff x="0" y="0"/>
            <a:chExt cx="953400" cy="953400"/>
          </a:xfrm>
        </p:grpSpPr>
        <p:sp>
          <p:nvSpPr>
            <p:cNvPr name="Freeform 23" id="23"/>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sp>
        <p:nvSpPr>
          <p:cNvPr name="TextBox 24" id="24"/>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25" id="25"/>
          <p:cNvSpPr txBox="true"/>
          <p:nvPr/>
        </p:nvSpPr>
        <p:spPr>
          <a:xfrm rot="0">
            <a:off x="6955816" y="4020292"/>
            <a:ext cx="3222179" cy="1409700"/>
          </a:xfrm>
          <a:prstGeom prst="rect">
            <a:avLst/>
          </a:prstGeom>
        </p:spPr>
        <p:txBody>
          <a:bodyPr anchor="t" rtlCol="false" tIns="0" lIns="0" bIns="0" rIns="0">
            <a:spAutoFit/>
          </a:bodyPr>
          <a:lstStyle/>
          <a:p>
            <a:pPr algn="ctr">
              <a:lnSpc>
                <a:spcPts val="10800"/>
              </a:lnSpc>
            </a:pPr>
            <a:r>
              <a:rPr lang="en-US" sz="9000">
                <a:solidFill>
                  <a:srgbClr val="000000"/>
                </a:solidFill>
                <a:latin typeface="Arimo Bold"/>
              </a:rPr>
              <a:t>5</a:t>
            </a:r>
          </a:p>
        </p:txBody>
      </p:sp>
      <p:sp>
        <p:nvSpPr>
          <p:cNvPr name="TextBox 26" id="26"/>
          <p:cNvSpPr txBox="true"/>
          <p:nvPr/>
        </p:nvSpPr>
        <p:spPr>
          <a:xfrm rot="0">
            <a:off x="3755833" y="7552490"/>
            <a:ext cx="10181167" cy="592300"/>
          </a:xfrm>
          <a:prstGeom prst="rect">
            <a:avLst/>
          </a:prstGeom>
        </p:spPr>
        <p:txBody>
          <a:bodyPr anchor="t" rtlCol="false" tIns="0" lIns="0" bIns="0" rIns="0">
            <a:spAutoFit/>
          </a:bodyPr>
          <a:lstStyle/>
          <a:p>
            <a:pPr algn="ctr">
              <a:lnSpc>
                <a:spcPts val="7920"/>
              </a:lnSpc>
            </a:pPr>
            <a:r>
              <a:rPr lang="en-US" sz="6600">
                <a:solidFill>
                  <a:srgbClr val="000000"/>
                </a:solidFill>
                <a:latin typeface="Trirong Bold"/>
              </a:rPr>
              <a:t>KẾT LUẬN</a:t>
            </a:r>
          </a:p>
        </p:txBody>
      </p:sp>
      <p:sp>
        <p:nvSpPr>
          <p:cNvPr name="Freeform 27" id="27"/>
          <p:cNvSpPr/>
          <p:nvPr/>
        </p:nvSpPr>
        <p:spPr>
          <a:xfrm flipH="false" flipV="false" rot="0">
            <a:off x="6282411" y="2551631"/>
            <a:ext cx="4568990" cy="4568943"/>
          </a:xfrm>
          <a:custGeom>
            <a:avLst/>
            <a:gdLst/>
            <a:ahLst/>
            <a:cxnLst/>
            <a:rect r="r" b="b" t="t" l="l"/>
            <a:pathLst>
              <a:path h="4568943" w="4568990">
                <a:moveTo>
                  <a:pt x="0" y="0"/>
                </a:moveTo>
                <a:lnTo>
                  <a:pt x="4568989" y="0"/>
                </a:lnTo>
                <a:lnTo>
                  <a:pt x="4568989" y="4568943"/>
                </a:lnTo>
                <a:lnTo>
                  <a:pt x="0" y="45689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44</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8168029" y="379884"/>
            <a:ext cx="5508367"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a:rPr>
              <a:t>KẾT LUẬN</a:t>
            </a:r>
          </a:p>
        </p:txBody>
      </p:sp>
      <p:sp>
        <p:nvSpPr>
          <p:cNvPr name="TextBox 33" id="33"/>
          <p:cNvSpPr txBox="true"/>
          <p:nvPr/>
        </p:nvSpPr>
        <p:spPr>
          <a:xfrm rot="0">
            <a:off x="1795252" y="1720204"/>
            <a:ext cx="15995942" cy="7528179"/>
          </a:xfrm>
          <a:prstGeom prst="rect">
            <a:avLst/>
          </a:prstGeom>
        </p:spPr>
        <p:txBody>
          <a:bodyPr anchor="t" rtlCol="false" tIns="0" lIns="0" bIns="0" rIns="0">
            <a:spAutoFit/>
          </a:bodyPr>
          <a:lstStyle/>
          <a:p>
            <a:pPr algn="l">
              <a:lnSpc>
                <a:spcPts val="4967"/>
              </a:lnSpc>
            </a:pPr>
          </a:p>
          <a:p>
            <a:pPr algn="l" marL="784860" indent="-392430" lvl="1">
              <a:lnSpc>
                <a:spcPts val="4967"/>
              </a:lnSpc>
            </a:pPr>
          </a:p>
          <a:p>
            <a:pPr algn="l" marL="784860" indent="-392430" lvl="1">
              <a:lnSpc>
                <a:spcPts val="4967"/>
              </a:lnSpc>
              <a:buFont typeface="Arial"/>
              <a:buChar char="•"/>
            </a:pPr>
            <a:r>
              <a:rPr lang="en-US" sz="3600">
                <a:solidFill>
                  <a:srgbClr val="171717"/>
                </a:solidFill>
                <a:latin typeface="Merriweather"/>
              </a:rPr>
              <a:t>MarkLogic Server cung cấp các công cụ tìm kiếm và truy vấn mạnh mẽ, cho phép người dùng xử lý dữ liệu một cách hiệu quả và tìm kiếm thông tin theo nhu cầu cụ thể. </a:t>
            </a:r>
          </a:p>
          <a:p>
            <a:pPr algn="l" marL="784860" indent="-392430" lvl="1">
              <a:lnSpc>
                <a:spcPts val="4967"/>
              </a:lnSpc>
            </a:pPr>
          </a:p>
          <a:p>
            <a:pPr algn="l" marL="784860" indent="-392430" lvl="1">
              <a:lnSpc>
                <a:spcPts val="4967"/>
              </a:lnSpc>
              <a:buFont typeface="Arial"/>
              <a:buChar char="•"/>
            </a:pPr>
            <a:r>
              <a:rPr lang="en-US" sz="3600">
                <a:solidFill>
                  <a:srgbClr val="171717"/>
                </a:solidFill>
                <a:latin typeface="Merriweather"/>
              </a:rPr>
              <a:t>Nó hỗ trợ xử lý dữ liệu phân tán, cân bằng tải tự động và bảo mật mạnh mẽ. Được áp dụng rộng rãi trong nhiều ngành và ứng dụng khác nhau, MarkLogic Server đóng vai trò quan trọng trong việc xây dựng các hệ thống thông tin linh hoạt và mạnh mẽ.</a:t>
            </a:r>
          </a:p>
          <a:p>
            <a:pPr algn="l" marL="784860" indent="-392430" lvl="1">
              <a:lnSpc>
                <a:spcPts val="4967"/>
              </a:lnSpc>
            </a:pPr>
          </a:p>
          <a:p>
            <a:pPr algn="l" marL="784860" indent="-392430" lvl="1">
              <a:lnSpc>
                <a:spcPts val="4967"/>
              </a:lnSpc>
            </a:pPr>
          </a:p>
        </p:txBody>
      </p:sp>
      <p:sp>
        <p:nvSpPr>
          <p:cNvPr name="TextBox 34" id="34"/>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45</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7D101"/>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17248215" y="9377058"/>
            <a:ext cx="719550" cy="685800"/>
            <a:chOff x="0" y="0"/>
            <a:chExt cx="959400" cy="914400"/>
          </a:xfrm>
        </p:grpSpPr>
        <p:sp>
          <p:nvSpPr>
            <p:cNvPr name="Freeform 5" id="5"/>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000000"/>
            </a:solidFill>
          </p:spPr>
        </p:sp>
      </p:grpSp>
      <p:grpSp>
        <p:nvGrpSpPr>
          <p:cNvPr name="Group 6" id="6"/>
          <p:cNvGrpSpPr/>
          <p:nvPr/>
        </p:nvGrpSpPr>
        <p:grpSpPr>
          <a:xfrm rot="0">
            <a:off x="743776" y="519605"/>
            <a:ext cx="715050" cy="715050"/>
            <a:chOff x="0" y="0"/>
            <a:chExt cx="953400" cy="953400"/>
          </a:xfrm>
        </p:grpSpPr>
        <p:sp>
          <p:nvSpPr>
            <p:cNvPr name="Freeform 7" id="7"/>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F7F7"/>
            </a:solidFill>
          </p:spPr>
        </p:sp>
      </p:grpSp>
      <p:grpSp>
        <p:nvGrpSpPr>
          <p:cNvPr name="Group 8" id="8"/>
          <p:cNvGrpSpPr/>
          <p:nvPr/>
        </p:nvGrpSpPr>
        <p:grpSpPr>
          <a:xfrm rot="5400000">
            <a:off x="-75819" y="1458176"/>
            <a:ext cx="1097100" cy="945900"/>
            <a:chOff x="0" y="0"/>
            <a:chExt cx="1462800" cy="1261200"/>
          </a:xfrm>
        </p:grpSpPr>
        <p:sp>
          <p:nvSpPr>
            <p:cNvPr name="Freeform 9" id="9"/>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10" id="10"/>
          <p:cNvGrpSpPr/>
          <p:nvPr/>
        </p:nvGrpSpPr>
        <p:grpSpPr>
          <a:xfrm rot="-5400000">
            <a:off x="593584" y="2026187"/>
            <a:ext cx="1139963" cy="988762"/>
            <a:chOff x="0" y="0"/>
            <a:chExt cx="1519950" cy="1318350"/>
          </a:xfrm>
        </p:grpSpPr>
        <p:sp>
          <p:nvSpPr>
            <p:cNvPr name="Freeform 11" id="11"/>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2" id="12"/>
          <p:cNvGrpSpPr/>
          <p:nvPr/>
        </p:nvGrpSpPr>
        <p:grpSpPr>
          <a:xfrm rot="5400000">
            <a:off x="2015645" y="-1050110"/>
            <a:ext cx="1563412" cy="2100262"/>
            <a:chOff x="0" y="0"/>
            <a:chExt cx="2084550" cy="2800350"/>
          </a:xfrm>
        </p:grpSpPr>
        <p:sp>
          <p:nvSpPr>
            <p:cNvPr name="Freeform 13" id="13"/>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4" id="14"/>
          <p:cNvGrpSpPr/>
          <p:nvPr/>
        </p:nvGrpSpPr>
        <p:grpSpPr>
          <a:xfrm rot="0">
            <a:off x="1131421" y="4004174"/>
            <a:ext cx="615263" cy="637763"/>
            <a:chOff x="0" y="0"/>
            <a:chExt cx="820350" cy="850350"/>
          </a:xfrm>
        </p:grpSpPr>
        <p:sp>
          <p:nvSpPr>
            <p:cNvPr name="Freeform 15" id="15"/>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6" id="16"/>
          <p:cNvGrpSpPr/>
          <p:nvPr/>
        </p:nvGrpSpPr>
        <p:grpSpPr>
          <a:xfrm rot="-1697381">
            <a:off x="-561617" y="3484130"/>
            <a:ext cx="1892370" cy="505353"/>
            <a:chOff x="0" y="0"/>
            <a:chExt cx="2523160" cy="673804"/>
          </a:xfrm>
        </p:grpSpPr>
        <p:sp>
          <p:nvSpPr>
            <p:cNvPr name="Freeform 17" id="17"/>
            <p:cNvSpPr/>
            <p:nvPr/>
          </p:nvSpPr>
          <p:spPr>
            <a:xfrm flipH="false" flipV="false" rot="0">
              <a:off x="0" y="0"/>
              <a:ext cx="2523109" cy="673862"/>
            </a:xfrm>
            <a:custGeom>
              <a:avLst/>
              <a:gdLst/>
              <a:ahLst/>
              <a:cxnLst/>
              <a:rect r="r" b="b" t="t" l="l"/>
              <a:pathLst>
                <a:path h="673862" w="2523109">
                  <a:moveTo>
                    <a:pt x="0" y="0"/>
                  </a:moveTo>
                  <a:lnTo>
                    <a:pt x="2523109" y="0"/>
                  </a:lnTo>
                  <a:lnTo>
                    <a:pt x="2523109" y="673862"/>
                  </a:lnTo>
                  <a:lnTo>
                    <a:pt x="0" y="673862"/>
                  </a:lnTo>
                  <a:close/>
                </a:path>
              </a:pathLst>
            </a:custGeom>
            <a:solidFill>
              <a:srgbClr val="F7F7F7"/>
            </a:solidFill>
          </p:spPr>
        </p:sp>
      </p:grpSp>
      <p:grpSp>
        <p:nvGrpSpPr>
          <p:cNvPr name="Group 18" id="18"/>
          <p:cNvGrpSpPr/>
          <p:nvPr/>
        </p:nvGrpSpPr>
        <p:grpSpPr>
          <a:xfrm rot="-1299682">
            <a:off x="2650570" y="-301070"/>
            <a:ext cx="1615521" cy="1478979"/>
            <a:chOff x="0" y="0"/>
            <a:chExt cx="2154028" cy="1971972"/>
          </a:xfrm>
        </p:grpSpPr>
        <p:sp>
          <p:nvSpPr>
            <p:cNvPr name="Freeform 19" id="19"/>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F7F7F7"/>
            </a:solidFill>
          </p:spPr>
        </p:sp>
      </p:grpSp>
      <p:grpSp>
        <p:nvGrpSpPr>
          <p:cNvPr name="Group 20" id="20"/>
          <p:cNvGrpSpPr/>
          <p:nvPr/>
        </p:nvGrpSpPr>
        <p:grpSpPr>
          <a:xfrm rot="0">
            <a:off x="14508414" y="1234644"/>
            <a:ext cx="1147950" cy="1147950"/>
            <a:chOff x="0" y="0"/>
            <a:chExt cx="1530600" cy="1530600"/>
          </a:xfrm>
        </p:grpSpPr>
        <p:sp>
          <p:nvSpPr>
            <p:cNvPr name="Freeform 21" id="21"/>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2" id="22"/>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5" id="25"/>
          <p:cNvGrpSpPr/>
          <p:nvPr/>
        </p:nvGrpSpPr>
        <p:grpSpPr>
          <a:xfrm rot="0">
            <a:off x="8422330" y="9495548"/>
            <a:ext cx="370350" cy="370350"/>
            <a:chOff x="0" y="0"/>
            <a:chExt cx="493800" cy="493800"/>
          </a:xfrm>
        </p:grpSpPr>
        <p:sp>
          <p:nvSpPr>
            <p:cNvPr name="Freeform 26" id="26"/>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F7F7F7"/>
            </a:solidFill>
          </p:spPr>
        </p:sp>
      </p:grpSp>
      <p:sp>
        <p:nvSpPr>
          <p:cNvPr name="Freeform 27" id="27"/>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8" id="28"/>
          <p:cNvGrpSpPr/>
          <p:nvPr/>
        </p:nvGrpSpPr>
        <p:grpSpPr>
          <a:xfrm rot="-5400000">
            <a:off x="962445" y="8842851"/>
            <a:ext cx="454950" cy="1559250"/>
            <a:chOff x="0" y="0"/>
            <a:chExt cx="606600" cy="2079000"/>
          </a:xfrm>
        </p:grpSpPr>
        <p:sp>
          <p:nvSpPr>
            <p:cNvPr name="Freeform 29" id="29"/>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30" id="30"/>
          <p:cNvGrpSpPr/>
          <p:nvPr/>
        </p:nvGrpSpPr>
        <p:grpSpPr>
          <a:xfrm rot="0">
            <a:off x="381554" y="8424927"/>
            <a:ext cx="719550" cy="685800"/>
            <a:chOff x="0" y="0"/>
            <a:chExt cx="959400" cy="914400"/>
          </a:xfrm>
        </p:grpSpPr>
        <p:sp>
          <p:nvSpPr>
            <p:cNvPr name="Freeform 31" id="31"/>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F7F7"/>
            </a:solidFill>
          </p:spPr>
        </p:sp>
      </p:grpSp>
      <p:sp>
        <p:nvSpPr>
          <p:cNvPr name="Freeform 32" id="32"/>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3" id="33"/>
          <p:cNvGrpSpPr/>
          <p:nvPr/>
        </p:nvGrpSpPr>
        <p:grpSpPr>
          <a:xfrm rot="-10800000">
            <a:off x="16875645" y="8153486"/>
            <a:ext cx="715050" cy="715050"/>
            <a:chOff x="0" y="0"/>
            <a:chExt cx="953400" cy="953400"/>
          </a:xfrm>
        </p:grpSpPr>
        <p:sp>
          <p:nvSpPr>
            <p:cNvPr name="Freeform 34" id="34"/>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F7F7"/>
            </a:solidFill>
          </p:spPr>
        </p:sp>
      </p:grpSp>
      <p:grpSp>
        <p:nvGrpSpPr>
          <p:cNvPr name="Group 35" id="35"/>
          <p:cNvGrpSpPr/>
          <p:nvPr/>
        </p:nvGrpSpPr>
        <p:grpSpPr>
          <a:xfrm rot="-5400000">
            <a:off x="17313190" y="6984066"/>
            <a:ext cx="1097100" cy="945900"/>
            <a:chOff x="0" y="0"/>
            <a:chExt cx="1462800" cy="1261200"/>
          </a:xfrm>
        </p:grpSpPr>
        <p:sp>
          <p:nvSpPr>
            <p:cNvPr name="Freeform 36" id="36"/>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37" id="37"/>
          <p:cNvGrpSpPr/>
          <p:nvPr/>
        </p:nvGrpSpPr>
        <p:grpSpPr>
          <a:xfrm rot="5400000">
            <a:off x="16600927" y="6373192"/>
            <a:ext cx="1139962" cy="988762"/>
            <a:chOff x="0" y="0"/>
            <a:chExt cx="1519950" cy="1318350"/>
          </a:xfrm>
        </p:grpSpPr>
        <p:sp>
          <p:nvSpPr>
            <p:cNvPr name="Freeform 38" id="38"/>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39" id="39"/>
          <p:cNvGrpSpPr/>
          <p:nvPr/>
        </p:nvGrpSpPr>
        <p:grpSpPr>
          <a:xfrm rot="-5400000">
            <a:off x="14755414" y="8337988"/>
            <a:ext cx="1563412" cy="2100262"/>
            <a:chOff x="0" y="0"/>
            <a:chExt cx="2084550" cy="2800350"/>
          </a:xfrm>
        </p:grpSpPr>
        <p:sp>
          <p:nvSpPr>
            <p:cNvPr name="Freeform 40" id="40"/>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41" id="41"/>
          <p:cNvGrpSpPr/>
          <p:nvPr/>
        </p:nvGrpSpPr>
        <p:grpSpPr>
          <a:xfrm rot="9103154">
            <a:off x="17002031" y="5391338"/>
            <a:ext cx="1922360" cy="505353"/>
            <a:chOff x="0" y="0"/>
            <a:chExt cx="2563146" cy="673804"/>
          </a:xfrm>
        </p:grpSpPr>
        <p:sp>
          <p:nvSpPr>
            <p:cNvPr name="Freeform 42" id="42"/>
            <p:cNvSpPr/>
            <p:nvPr/>
          </p:nvSpPr>
          <p:spPr>
            <a:xfrm flipH="false" flipV="false" rot="0">
              <a:off x="0" y="0"/>
              <a:ext cx="2563114" cy="673862"/>
            </a:xfrm>
            <a:custGeom>
              <a:avLst/>
              <a:gdLst/>
              <a:ahLst/>
              <a:cxnLst/>
              <a:rect r="r" b="b" t="t" l="l"/>
              <a:pathLst>
                <a:path h="673862" w="2563114">
                  <a:moveTo>
                    <a:pt x="0" y="0"/>
                  </a:moveTo>
                  <a:lnTo>
                    <a:pt x="2563114" y="0"/>
                  </a:lnTo>
                  <a:lnTo>
                    <a:pt x="2563114" y="673862"/>
                  </a:lnTo>
                  <a:lnTo>
                    <a:pt x="0" y="673862"/>
                  </a:lnTo>
                  <a:close/>
                </a:path>
              </a:pathLst>
            </a:custGeom>
            <a:solidFill>
              <a:srgbClr val="F7F7F7"/>
            </a:solidFill>
          </p:spPr>
        </p:sp>
      </p:grpSp>
      <p:grpSp>
        <p:nvGrpSpPr>
          <p:cNvPr name="Group 43" id="43"/>
          <p:cNvGrpSpPr/>
          <p:nvPr/>
        </p:nvGrpSpPr>
        <p:grpSpPr>
          <a:xfrm rot="9500318">
            <a:off x="14068381" y="8210233"/>
            <a:ext cx="1615521" cy="1478979"/>
            <a:chOff x="0" y="0"/>
            <a:chExt cx="2154028" cy="1971972"/>
          </a:xfrm>
        </p:grpSpPr>
        <p:sp>
          <p:nvSpPr>
            <p:cNvPr name="Freeform 44" id="44"/>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F7F7F7"/>
            </a:solidFill>
          </p:spPr>
        </p:sp>
      </p:grpSp>
      <p:sp>
        <p:nvSpPr>
          <p:cNvPr name="Freeform 45" id="45"/>
          <p:cNvSpPr/>
          <p:nvPr/>
        </p:nvSpPr>
        <p:spPr>
          <a:xfrm flipH="false" flipV="false" rot="0">
            <a:off x="17544086" y="2253953"/>
            <a:ext cx="614565" cy="2725169"/>
          </a:xfrm>
          <a:custGeom>
            <a:avLst/>
            <a:gdLst/>
            <a:ahLst/>
            <a:cxnLst/>
            <a:rect r="r" b="b" t="t" l="l"/>
            <a:pathLst>
              <a:path h="2725169" w="614565">
                <a:moveTo>
                  <a:pt x="0" y="0"/>
                </a:moveTo>
                <a:lnTo>
                  <a:pt x="614565" y="0"/>
                </a:lnTo>
                <a:lnTo>
                  <a:pt x="614565" y="2725169"/>
                </a:lnTo>
                <a:lnTo>
                  <a:pt x="0" y="272516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6" id="46"/>
          <p:cNvSpPr/>
          <p:nvPr/>
        </p:nvSpPr>
        <p:spPr>
          <a:xfrm flipH="false" flipV="false" rot="0">
            <a:off x="16799633" y="7498820"/>
            <a:ext cx="1674209" cy="1662231"/>
          </a:xfrm>
          <a:custGeom>
            <a:avLst/>
            <a:gdLst/>
            <a:ahLst/>
            <a:cxnLst/>
            <a:rect r="r" b="b" t="t" l="l"/>
            <a:pathLst>
              <a:path h="1662231" w="1674209">
                <a:moveTo>
                  <a:pt x="0" y="0"/>
                </a:moveTo>
                <a:lnTo>
                  <a:pt x="1674209" y="0"/>
                </a:lnTo>
                <a:lnTo>
                  <a:pt x="1674209" y="1662231"/>
                </a:lnTo>
                <a:lnTo>
                  <a:pt x="0" y="166223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47" id="47"/>
          <p:cNvGrpSpPr/>
          <p:nvPr/>
        </p:nvGrpSpPr>
        <p:grpSpPr>
          <a:xfrm rot="5400000">
            <a:off x="17122839" y="-251436"/>
            <a:ext cx="454950" cy="1559250"/>
            <a:chOff x="0" y="0"/>
            <a:chExt cx="606600" cy="2079000"/>
          </a:xfrm>
        </p:grpSpPr>
        <p:sp>
          <p:nvSpPr>
            <p:cNvPr name="Freeform 48" id="48"/>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49" id="49"/>
          <p:cNvGrpSpPr/>
          <p:nvPr/>
        </p:nvGrpSpPr>
        <p:grpSpPr>
          <a:xfrm rot="-10800000">
            <a:off x="17439130" y="1039938"/>
            <a:ext cx="719550" cy="685800"/>
            <a:chOff x="0" y="0"/>
            <a:chExt cx="959400" cy="914400"/>
          </a:xfrm>
        </p:grpSpPr>
        <p:sp>
          <p:nvSpPr>
            <p:cNvPr name="Freeform 50" id="50"/>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F7F7"/>
            </a:solidFill>
          </p:spPr>
        </p:sp>
      </p:grpSp>
      <p:sp>
        <p:nvSpPr>
          <p:cNvPr name="Freeform 51" id="51"/>
          <p:cNvSpPr/>
          <p:nvPr/>
        </p:nvSpPr>
        <p:spPr>
          <a:xfrm flipH="false" flipV="false" rot="0">
            <a:off x="15136366" y="-549165"/>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52" id="52"/>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F7F7F7"/>
                </a:solidFill>
                <a:latin typeface="Barlow Condensed"/>
              </a:rPr>
              <a:t>SLIDESMANIA.COM</a:t>
            </a:r>
          </a:p>
        </p:txBody>
      </p:sp>
      <p:sp>
        <p:nvSpPr>
          <p:cNvPr name="TextBox 53" id="53"/>
          <p:cNvSpPr txBox="true"/>
          <p:nvPr/>
        </p:nvSpPr>
        <p:spPr>
          <a:xfrm rot="0">
            <a:off x="2205720" y="4090282"/>
            <a:ext cx="13921300" cy="1506325"/>
          </a:xfrm>
          <a:prstGeom prst="rect">
            <a:avLst/>
          </a:prstGeom>
        </p:spPr>
        <p:txBody>
          <a:bodyPr anchor="t" rtlCol="false" tIns="0" lIns="0" bIns="0" rIns="0">
            <a:spAutoFit/>
          </a:bodyPr>
          <a:lstStyle/>
          <a:p>
            <a:pPr algn="ctr">
              <a:lnSpc>
                <a:spcPts val="18000"/>
              </a:lnSpc>
            </a:pPr>
            <a:r>
              <a:rPr lang="en-US" sz="15000">
                <a:solidFill>
                  <a:srgbClr val="171717"/>
                </a:solidFill>
                <a:latin typeface="Arimo"/>
              </a:rPr>
              <a:t>THANK YOU!</a:t>
            </a:r>
          </a:p>
        </p:txBody>
      </p:sp>
      <p:sp>
        <p:nvSpPr>
          <p:cNvPr name="TextBox 54" id="54"/>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F7D101"/>
                </a:solidFill>
                <a:latin typeface="Arimo"/>
              </a:rPr>
              <a:t>46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4301660" y="462179"/>
            <a:ext cx="14310550"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NOSQL ( NOSQL DATABASE) LÀ GÌ ?</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8</a:t>
            </a:r>
          </a:p>
        </p:txBody>
      </p:sp>
      <p:sp>
        <p:nvSpPr>
          <p:cNvPr name="Freeform 34" id="34"/>
          <p:cNvSpPr/>
          <p:nvPr/>
        </p:nvSpPr>
        <p:spPr>
          <a:xfrm flipH="false" flipV="false" rot="0">
            <a:off x="3374706" y="1706307"/>
            <a:ext cx="11795188" cy="7140511"/>
          </a:xfrm>
          <a:custGeom>
            <a:avLst/>
            <a:gdLst/>
            <a:ahLst/>
            <a:cxnLst/>
            <a:rect r="r" b="b" t="t" l="l"/>
            <a:pathLst>
              <a:path h="7140511" w="11795188">
                <a:moveTo>
                  <a:pt x="0" y="0"/>
                </a:moveTo>
                <a:lnTo>
                  <a:pt x="11795188" y="0"/>
                </a:lnTo>
                <a:lnTo>
                  <a:pt x="11795188" y="7140511"/>
                </a:lnTo>
                <a:lnTo>
                  <a:pt x="0" y="7140511"/>
                </a:lnTo>
                <a:lnTo>
                  <a:pt x="0" y="0"/>
                </a:lnTo>
                <a:close/>
              </a:path>
            </a:pathLst>
          </a:custGeom>
          <a:blipFill>
            <a:blip r:embed="rId12"/>
            <a:stretch>
              <a:fillRect l="0" t="0" r="-7622"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4301660" y="462179"/>
            <a:ext cx="14310550"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NOSQL ( NOSQL DATABASE) LÀ GÌ ?</a:t>
            </a:r>
          </a:p>
        </p:txBody>
      </p:sp>
      <p:sp>
        <p:nvSpPr>
          <p:cNvPr name="TextBox 33" id="33"/>
          <p:cNvSpPr txBox="true"/>
          <p:nvPr/>
        </p:nvSpPr>
        <p:spPr>
          <a:xfrm rot="0">
            <a:off x="2244260" y="2232808"/>
            <a:ext cx="14310550" cy="2258187"/>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a:rPr>
              <a:t>Một phương pháp thiết kế cơ sở dữ liệu nằm ngoài các cấu trúc truyền thống mà ta thường thấy trong cơ sở dữ liệu quan hệ (Relational Database)</a:t>
            </a:r>
          </a:p>
          <a:p>
            <a:pPr algn="just" marL="730567" indent="-365284" lvl="1">
              <a:lnSpc>
                <a:spcPts val="4554"/>
              </a:lnSpc>
            </a:pPr>
          </a:p>
        </p:txBody>
      </p:sp>
      <p:sp>
        <p:nvSpPr>
          <p:cNvPr name="TextBox 34" id="34"/>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9</a:t>
            </a:r>
          </a:p>
        </p:txBody>
      </p:sp>
      <p:sp>
        <p:nvSpPr>
          <p:cNvPr name="TextBox 35" id="35"/>
          <p:cNvSpPr txBox="true"/>
          <p:nvPr/>
        </p:nvSpPr>
        <p:spPr>
          <a:xfrm rot="0">
            <a:off x="2244260" y="4340500"/>
            <a:ext cx="14310550" cy="2258187"/>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a:rPr>
              <a:t>Các CSDL NoSQL sử dụng mô hình schema linh hoạt  nhằm hỗ trợ nhiều lại dữ liệu không cấu trúc, như dạng tài liệu (Document), khóa-giá trị (Key-Value), cột lớn (Wide Column), đồ thị (Graph),...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4133233" y="680898"/>
            <a:ext cx="14310550" cy="742950"/>
          </a:xfrm>
          <a:prstGeom prst="rect">
            <a:avLst/>
          </a:prstGeom>
        </p:spPr>
        <p:txBody>
          <a:bodyPr anchor="t" rtlCol="false" tIns="0" lIns="0" bIns="0" rIns="0">
            <a:spAutoFit/>
          </a:bodyPr>
          <a:lstStyle/>
          <a:p>
            <a:pPr algn="l">
              <a:lnSpc>
                <a:spcPts val="5640"/>
              </a:lnSpc>
            </a:pPr>
            <a:r>
              <a:rPr lang="en-US" sz="4700">
                <a:solidFill>
                  <a:srgbClr val="000000"/>
                </a:solidFill>
                <a:latin typeface="Arimo Bold"/>
              </a:rPr>
              <a:t>NOSQL ĐỐI VỚI HỆ QUẢN TRỊ CSDL PHÂN TÁN</a:t>
            </a:r>
          </a:p>
        </p:txBody>
      </p:sp>
      <p:sp>
        <p:nvSpPr>
          <p:cNvPr name="TextBox 33" id="33"/>
          <p:cNvSpPr txBox="true"/>
          <p:nvPr/>
        </p:nvSpPr>
        <p:spPr>
          <a:xfrm rot="0">
            <a:off x="2107099" y="1588379"/>
            <a:ext cx="15546935" cy="2514249"/>
          </a:xfrm>
          <a:prstGeom prst="rect">
            <a:avLst/>
          </a:prstGeom>
        </p:spPr>
        <p:txBody>
          <a:bodyPr anchor="t" rtlCol="false" tIns="0" lIns="0" bIns="0" rIns="0">
            <a:spAutoFit/>
          </a:bodyPr>
          <a:lstStyle/>
          <a:p>
            <a:pPr algn="l">
              <a:lnSpc>
                <a:spcPts val="4554"/>
              </a:lnSpc>
            </a:pPr>
          </a:p>
          <a:p>
            <a:pPr algn="l" marL="730567" indent="-365284" lvl="1">
              <a:lnSpc>
                <a:spcPts val="4554"/>
              </a:lnSpc>
              <a:buFont typeface="Arial"/>
              <a:buChar char="•"/>
            </a:pPr>
            <a:r>
              <a:rPr lang="en-US" sz="3300">
                <a:solidFill>
                  <a:srgbClr val="171717"/>
                </a:solidFill>
                <a:latin typeface="Merriweather"/>
              </a:rPr>
              <a:t>NoSQL là một giải pháp mới cho hệ quản trị cơ sở dữ liệu phân tán (DDBMS), đặc biệt là trong các trường hợp ACID không phải là ưu tiên chính mà thay vào đó sử dụng BASE.</a:t>
            </a:r>
          </a:p>
        </p:txBody>
      </p:sp>
      <p:sp>
        <p:nvSpPr>
          <p:cNvPr name="TextBox 34" id="34"/>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12</a:t>
            </a:r>
          </a:p>
        </p:txBody>
      </p:sp>
      <p:sp>
        <p:nvSpPr>
          <p:cNvPr name="TextBox 35" id="35"/>
          <p:cNvSpPr txBox="true"/>
          <p:nvPr/>
        </p:nvSpPr>
        <p:spPr>
          <a:xfrm rot="0">
            <a:off x="2107099" y="4088841"/>
            <a:ext cx="15546935" cy="5115693"/>
          </a:xfrm>
          <a:prstGeom prst="rect">
            <a:avLst/>
          </a:prstGeom>
        </p:spPr>
        <p:txBody>
          <a:bodyPr anchor="t" rtlCol="false" tIns="0" lIns="0" bIns="0" rIns="0">
            <a:spAutoFit/>
          </a:bodyPr>
          <a:lstStyle/>
          <a:p>
            <a:pPr algn="l">
              <a:lnSpc>
                <a:spcPts val="4554"/>
              </a:lnSpc>
            </a:pPr>
          </a:p>
          <a:p>
            <a:pPr algn="l" marL="730567" indent="-365284" lvl="1">
              <a:lnSpc>
                <a:spcPts val="4554"/>
              </a:lnSpc>
              <a:buFont typeface="Arial"/>
              <a:buChar char="•"/>
            </a:pPr>
            <a:r>
              <a:rPr lang="en-US" sz="3300">
                <a:solidFill>
                  <a:srgbClr val="171717"/>
                </a:solidFill>
                <a:latin typeface="Merriweather"/>
              </a:rPr>
              <a:t>Nhiều CSDL NoSQL được thiết kế cho khả năng mở rộng (Scalability), nhưng không phải CSDL NoSQL nào cũng là CSDL phân tán</a:t>
            </a:r>
          </a:p>
          <a:p>
            <a:pPr algn="l" marL="730567" indent="-365284" lvl="1">
              <a:lnSpc>
                <a:spcPts val="4554"/>
              </a:lnSpc>
            </a:pPr>
          </a:p>
          <a:p>
            <a:pPr algn="l" marL="730567" indent="-365284" lvl="1">
              <a:lnSpc>
                <a:spcPts val="4554"/>
              </a:lnSpc>
              <a:buFont typeface="Arial"/>
              <a:buChar char="•"/>
            </a:pPr>
            <a:r>
              <a:rPr lang="en-US" sz="3300">
                <a:solidFill>
                  <a:srgbClr val="171717"/>
                </a:solidFill>
                <a:latin typeface="Merriweather"/>
              </a:rPr>
              <a:t>=&gt; Việc lập kế hoạch, triển khai, yêu cầu mạng lưới cho một CSDL được phân phối toàn cục có thể phức tạp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6137365" y="518164"/>
            <a:ext cx="10752779" cy="94297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CÁC LOẠI CSDL NOSQL</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13</a:t>
            </a:r>
          </a:p>
        </p:txBody>
      </p:sp>
      <p:sp>
        <p:nvSpPr>
          <p:cNvPr name="Freeform 34" id="34"/>
          <p:cNvSpPr/>
          <p:nvPr/>
        </p:nvSpPr>
        <p:spPr>
          <a:xfrm flipH="false" flipV="false" rot="0">
            <a:off x="4571631" y="1781942"/>
            <a:ext cx="9410290" cy="6993499"/>
          </a:xfrm>
          <a:custGeom>
            <a:avLst/>
            <a:gdLst/>
            <a:ahLst/>
            <a:cxnLst/>
            <a:rect r="r" b="b" t="t" l="l"/>
            <a:pathLst>
              <a:path h="6993499" w="9410290">
                <a:moveTo>
                  <a:pt x="0" y="0"/>
                </a:moveTo>
                <a:lnTo>
                  <a:pt x="9410291" y="0"/>
                </a:lnTo>
                <a:lnTo>
                  <a:pt x="9410291" y="6993499"/>
                </a:lnTo>
                <a:lnTo>
                  <a:pt x="0" y="6993499"/>
                </a:lnTo>
                <a:lnTo>
                  <a:pt x="0" y="0"/>
                </a:lnTo>
                <a:close/>
              </a:path>
            </a:pathLst>
          </a:custGeom>
          <a:blipFill>
            <a:blip r:embed="rId12"/>
            <a:stretch>
              <a:fillRect l="0" t="0" r="0" b="-12899"/>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743776" y="519605"/>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0" y="476758"/>
                  </a:moveTo>
                  <a:cubicBezTo>
                    <a:pt x="0" y="213487"/>
                    <a:pt x="213487" y="0"/>
                    <a:pt x="476758" y="0"/>
                  </a:cubicBezTo>
                  <a:cubicBezTo>
                    <a:pt x="740029" y="0"/>
                    <a:pt x="953389" y="213487"/>
                    <a:pt x="953389" y="476758"/>
                  </a:cubicBezTo>
                  <a:cubicBezTo>
                    <a:pt x="953389" y="740029"/>
                    <a:pt x="740029" y="953389"/>
                    <a:pt x="476758" y="953389"/>
                  </a:cubicBezTo>
                  <a:cubicBezTo>
                    <a:pt x="213487" y="953389"/>
                    <a:pt x="0" y="740029"/>
                    <a:pt x="0" y="476758"/>
                  </a:cubicBezTo>
                  <a:close/>
                </a:path>
              </a:pathLst>
            </a:custGeom>
            <a:solidFill>
              <a:srgbClr val="F7D101"/>
            </a:solidFill>
          </p:spPr>
        </p:sp>
      </p:grpSp>
      <p:grpSp>
        <p:nvGrpSpPr>
          <p:cNvPr name="Group 6" id="6"/>
          <p:cNvGrpSpPr/>
          <p:nvPr/>
        </p:nvGrpSpPr>
        <p:grpSpPr>
          <a:xfrm rot="5400000">
            <a:off x="-75819" y="1458176"/>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0" y="1261237"/>
                  </a:moveTo>
                  <a:lnTo>
                    <a:pt x="731393" y="0"/>
                  </a:lnTo>
                  <a:lnTo>
                    <a:pt x="1462786" y="1261237"/>
                  </a:lnTo>
                  <a:close/>
                </a:path>
              </a:pathLst>
            </a:custGeom>
            <a:solidFill>
              <a:srgbClr val="000000"/>
            </a:solidFill>
          </p:spPr>
        </p:sp>
      </p:grpSp>
      <p:grpSp>
        <p:nvGrpSpPr>
          <p:cNvPr name="Group 8" id="8"/>
          <p:cNvGrpSpPr/>
          <p:nvPr/>
        </p:nvGrpSpPr>
        <p:grpSpPr>
          <a:xfrm rot="-5400000">
            <a:off x="593584" y="2026187"/>
            <a:ext cx="1139963" cy="988762"/>
            <a:chOff x="0" y="0"/>
            <a:chExt cx="1519950" cy="1318350"/>
          </a:xfrm>
        </p:grpSpPr>
        <p:sp>
          <p:nvSpPr>
            <p:cNvPr name="Freeform 9" id="9"/>
            <p:cNvSpPr/>
            <p:nvPr/>
          </p:nvSpPr>
          <p:spPr>
            <a:xfrm flipH="false" flipV="false" rot="0">
              <a:off x="-1270" y="0"/>
              <a:ext cx="1522476" cy="1318387"/>
            </a:xfrm>
            <a:custGeom>
              <a:avLst/>
              <a:gdLst/>
              <a:ahLst/>
              <a:cxnLst/>
              <a:rect r="r" b="b" t="t" l="l"/>
              <a:pathLst>
                <a:path h="1318387" w="1522476">
                  <a:moveTo>
                    <a:pt x="5080" y="1275461"/>
                  </a:moveTo>
                  <a:lnTo>
                    <a:pt x="736473" y="14224"/>
                  </a:lnTo>
                  <a:cubicBezTo>
                    <a:pt x="741680" y="5461"/>
                    <a:pt x="751078" y="0"/>
                    <a:pt x="761238" y="0"/>
                  </a:cubicBezTo>
                  <a:cubicBezTo>
                    <a:pt x="771398" y="0"/>
                    <a:pt x="780796" y="5461"/>
                    <a:pt x="786003" y="14224"/>
                  </a:cubicBezTo>
                  <a:lnTo>
                    <a:pt x="1517396" y="1275461"/>
                  </a:lnTo>
                  <a:cubicBezTo>
                    <a:pt x="1522476" y="1284351"/>
                    <a:pt x="1522476" y="1295146"/>
                    <a:pt x="1517396" y="1304036"/>
                  </a:cubicBezTo>
                  <a:cubicBezTo>
                    <a:pt x="1512316" y="1312926"/>
                    <a:pt x="1502791" y="1318387"/>
                    <a:pt x="1492631" y="1318387"/>
                  </a:cubicBezTo>
                  <a:lnTo>
                    <a:pt x="29845" y="1318387"/>
                  </a:lnTo>
                  <a:cubicBezTo>
                    <a:pt x="19685" y="1318387"/>
                    <a:pt x="10160" y="1312926"/>
                    <a:pt x="5080" y="1304036"/>
                  </a:cubicBezTo>
                  <a:cubicBezTo>
                    <a:pt x="0" y="1295146"/>
                    <a:pt x="0" y="1284224"/>
                    <a:pt x="5080" y="1275461"/>
                  </a:cubicBezTo>
                  <a:moveTo>
                    <a:pt x="54483" y="1304163"/>
                  </a:moveTo>
                  <a:lnTo>
                    <a:pt x="29718" y="1289812"/>
                  </a:lnTo>
                  <a:lnTo>
                    <a:pt x="29718" y="1261237"/>
                  </a:lnTo>
                  <a:lnTo>
                    <a:pt x="1492631" y="1261237"/>
                  </a:lnTo>
                  <a:lnTo>
                    <a:pt x="1492631" y="1289812"/>
                  </a:lnTo>
                  <a:lnTo>
                    <a:pt x="1467866" y="1304163"/>
                  </a:lnTo>
                  <a:lnTo>
                    <a:pt x="736473" y="42926"/>
                  </a:lnTo>
                  <a:lnTo>
                    <a:pt x="761238" y="28575"/>
                  </a:lnTo>
                  <a:lnTo>
                    <a:pt x="786003" y="42926"/>
                  </a:lnTo>
                  <a:lnTo>
                    <a:pt x="54610" y="1304163"/>
                  </a:lnTo>
                  <a:close/>
                </a:path>
              </a:pathLst>
            </a:custGeom>
            <a:solidFill>
              <a:srgbClr val="000000"/>
            </a:solidFill>
          </p:spPr>
        </p:sp>
      </p:grpSp>
      <p:grpSp>
        <p:nvGrpSpPr>
          <p:cNvPr name="Group 10" id="10"/>
          <p:cNvGrpSpPr/>
          <p:nvPr/>
        </p:nvGrpSpPr>
        <p:grpSpPr>
          <a:xfrm rot="5400000">
            <a:off x="2015645" y="-1050110"/>
            <a:ext cx="1563412"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3302" y="2761869"/>
                  </a:moveTo>
                  <a:lnTo>
                    <a:pt x="1017016" y="18669"/>
                  </a:lnTo>
                  <a:cubicBezTo>
                    <a:pt x="1021080" y="7493"/>
                    <a:pt x="1031875" y="0"/>
                    <a:pt x="1043813" y="0"/>
                  </a:cubicBezTo>
                  <a:cubicBezTo>
                    <a:pt x="1055751" y="0"/>
                    <a:pt x="1066419" y="7493"/>
                    <a:pt x="1070610" y="18669"/>
                  </a:cubicBezTo>
                  <a:lnTo>
                    <a:pt x="2084324" y="2761869"/>
                  </a:ln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moveTo>
                    <a:pt x="56896" y="2781681"/>
                  </a:moveTo>
                  <a:lnTo>
                    <a:pt x="30099" y="2771775"/>
                  </a:lnTo>
                  <a:lnTo>
                    <a:pt x="30099" y="2743200"/>
                  </a:lnTo>
                  <a:lnTo>
                    <a:pt x="2057527" y="2743200"/>
                  </a:lnTo>
                  <a:lnTo>
                    <a:pt x="2057527" y="2771775"/>
                  </a:lnTo>
                  <a:lnTo>
                    <a:pt x="2030730" y="2781681"/>
                  </a:lnTo>
                  <a:lnTo>
                    <a:pt x="1017016" y="38481"/>
                  </a:lnTo>
                  <a:lnTo>
                    <a:pt x="1043813" y="28575"/>
                  </a:lnTo>
                  <a:lnTo>
                    <a:pt x="1070610" y="38481"/>
                  </a:lnTo>
                  <a:lnTo>
                    <a:pt x="56896" y="2781681"/>
                  </a:lnTo>
                  <a:close/>
                </a:path>
              </a:pathLst>
            </a:custGeom>
            <a:solidFill>
              <a:srgbClr val="000000"/>
            </a:solidFill>
          </p:spPr>
        </p:sp>
      </p:grpSp>
      <p:grpSp>
        <p:nvGrpSpPr>
          <p:cNvPr name="Group 12" id="12"/>
          <p:cNvGrpSpPr/>
          <p:nvPr/>
        </p:nvGrpSpPr>
        <p:grpSpPr>
          <a:xfrm rot="0">
            <a:off x="1131421" y="4004174"/>
            <a:ext cx="615263"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0" y="425196"/>
                  </a:moveTo>
                  <a:cubicBezTo>
                    <a:pt x="0" y="191389"/>
                    <a:pt x="182626" y="0"/>
                    <a:pt x="410210" y="0"/>
                  </a:cubicBezTo>
                  <a:lnTo>
                    <a:pt x="410210" y="28575"/>
                  </a:lnTo>
                  <a:lnTo>
                    <a:pt x="410210" y="0"/>
                  </a:lnTo>
                  <a:cubicBezTo>
                    <a:pt x="637794" y="0"/>
                    <a:pt x="820420" y="191389"/>
                    <a:pt x="820420" y="425196"/>
                  </a:cubicBezTo>
                  <a:cubicBezTo>
                    <a:pt x="820420" y="659003"/>
                    <a:pt x="637794" y="850392"/>
                    <a:pt x="410210" y="850392"/>
                  </a:cubicBezTo>
                  <a:lnTo>
                    <a:pt x="410210" y="821817"/>
                  </a:lnTo>
                  <a:lnTo>
                    <a:pt x="410210" y="850392"/>
                  </a:lnTo>
                  <a:cubicBezTo>
                    <a:pt x="182626" y="850392"/>
                    <a:pt x="0" y="659003"/>
                    <a:pt x="0" y="425196"/>
                  </a:cubicBezTo>
                  <a:lnTo>
                    <a:pt x="28575" y="425196"/>
                  </a:lnTo>
                  <a:lnTo>
                    <a:pt x="53086" y="439801"/>
                  </a:lnTo>
                  <a:cubicBezTo>
                    <a:pt x="46482" y="450850"/>
                    <a:pt x="33401" y="456184"/>
                    <a:pt x="20955" y="452755"/>
                  </a:cubicBezTo>
                  <a:cubicBezTo>
                    <a:pt x="8509" y="449326"/>
                    <a:pt x="0" y="438023"/>
                    <a:pt x="0" y="425196"/>
                  </a:cubicBezTo>
                  <a:moveTo>
                    <a:pt x="57150" y="425196"/>
                  </a:moveTo>
                  <a:lnTo>
                    <a:pt x="28575" y="425196"/>
                  </a:lnTo>
                  <a:lnTo>
                    <a:pt x="4064" y="410591"/>
                  </a:lnTo>
                  <a:cubicBezTo>
                    <a:pt x="10668" y="399542"/>
                    <a:pt x="23749" y="394208"/>
                    <a:pt x="36195" y="397637"/>
                  </a:cubicBezTo>
                  <a:cubicBezTo>
                    <a:pt x="48641" y="401066"/>
                    <a:pt x="57150" y="412369"/>
                    <a:pt x="57150" y="425196"/>
                  </a:cubicBezTo>
                  <a:cubicBezTo>
                    <a:pt x="57150" y="629539"/>
                    <a:pt x="216281" y="793242"/>
                    <a:pt x="410210" y="793242"/>
                  </a:cubicBezTo>
                  <a:cubicBezTo>
                    <a:pt x="604139" y="793242"/>
                    <a:pt x="763270" y="629539"/>
                    <a:pt x="763270" y="425196"/>
                  </a:cubicBezTo>
                  <a:lnTo>
                    <a:pt x="791845" y="425196"/>
                  </a:lnTo>
                  <a:lnTo>
                    <a:pt x="763270" y="425196"/>
                  </a:lnTo>
                  <a:cubicBezTo>
                    <a:pt x="763143" y="220853"/>
                    <a:pt x="604139" y="57150"/>
                    <a:pt x="410210" y="57150"/>
                  </a:cubicBezTo>
                  <a:lnTo>
                    <a:pt x="410210" y="28575"/>
                  </a:lnTo>
                  <a:lnTo>
                    <a:pt x="410210" y="57150"/>
                  </a:lnTo>
                  <a:cubicBezTo>
                    <a:pt x="216281" y="57150"/>
                    <a:pt x="57150" y="220853"/>
                    <a:pt x="57150" y="425196"/>
                  </a:cubicBezTo>
                  <a:close/>
                </a:path>
              </a:pathLst>
            </a:custGeom>
            <a:solidFill>
              <a:srgbClr val="000000"/>
            </a:solidFill>
          </p:spPr>
        </p:sp>
      </p:grpSp>
      <p:grpSp>
        <p:nvGrpSpPr>
          <p:cNvPr name="Group 14" id="14"/>
          <p:cNvGrpSpPr/>
          <p:nvPr/>
        </p:nvGrpSpPr>
        <p:grpSpPr>
          <a:xfrm rot="-1696899">
            <a:off x="-500261" y="3468753"/>
            <a:ext cx="1827330" cy="505353"/>
            <a:chOff x="0" y="0"/>
            <a:chExt cx="2436440" cy="673804"/>
          </a:xfrm>
        </p:grpSpPr>
        <p:sp>
          <p:nvSpPr>
            <p:cNvPr name="Freeform 15" id="15"/>
            <p:cNvSpPr/>
            <p:nvPr/>
          </p:nvSpPr>
          <p:spPr>
            <a:xfrm flipH="false" flipV="false" rot="0">
              <a:off x="0" y="0"/>
              <a:ext cx="2436495" cy="673862"/>
            </a:xfrm>
            <a:custGeom>
              <a:avLst/>
              <a:gdLst/>
              <a:ahLst/>
              <a:cxnLst/>
              <a:rect r="r" b="b" t="t" l="l"/>
              <a:pathLst>
                <a:path h="673862" w="2436495">
                  <a:moveTo>
                    <a:pt x="0" y="0"/>
                  </a:moveTo>
                  <a:lnTo>
                    <a:pt x="2436495" y="0"/>
                  </a:lnTo>
                  <a:lnTo>
                    <a:pt x="2436495" y="673862"/>
                  </a:lnTo>
                  <a:lnTo>
                    <a:pt x="0" y="673862"/>
                  </a:lnTo>
                  <a:close/>
                </a:path>
              </a:pathLst>
            </a:custGeom>
            <a:solidFill>
              <a:srgbClr val="F7D101"/>
            </a:solidFill>
          </p:spPr>
        </p:sp>
      </p:grpSp>
      <p:grpSp>
        <p:nvGrpSpPr>
          <p:cNvPr name="Group 16" id="16"/>
          <p:cNvGrpSpPr/>
          <p:nvPr/>
        </p:nvGrpSpPr>
        <p:grpSpPr>
          <a:xfrm rot="-1299682">
            <a:off x="2650570" y="-301070"/>
            <a:ext cx="1615521" cy="1478979"/>
            <a:chOff x="0" y="0"/>
            <a:chExt cx="2154028" cy="1971972"/>
          </a:xfrm>
        </p:grpSpPr>
        <p:sp>
          <p:nvSpPr>
            <p:cNvPr name="Freeform 17" id="17"/>
            <p:cNvSpPr/>
            <p:nvPr/>
          </p:nvSpPr>
          <p:spPr>
            <a:xfrm flipH="false" flipV="false" rot="0">
              <a:off x="-4572" y="945896"/>
              <a:ext cx="2158619" cy="1071372"/>
            </a:xfrm>
            <a:custGeom>
              <a:avLst/>
              <a:gdLst/>
              <a:ahLst/>
              <a:cxnLst/>
              <a:rect r="r" b="b" t="t" l="l"/>
              <a:pathLst>
                <a:path h="1071372" w="2158619">
                  <a:moveTo>
                    <a:pt x="2158619" y="40132"/>
                  </a:moveTo>
                  <a:cubicBezTo>
                    <a:pt x="2158619" y="395097"/>
                    <a:pt x="1950466" y="721487"/>
                    <a:pt x="1615440" y="896493"/>
                  </a:cubicBezTo>
                  <a:cubicBezTo>
                    <a:pt x="1280668" y="1071372"/>
                    <a:pt x="869188" y="1069213"/>
                    <a:pt x="536702" y="890651"/>
                  </a:cubicBezTo>
                  <a:cubicBezTo>
                    <a:pt x="203962" y="711962"/>
                    <a:pt x="0" y="383286"/>
                    <a:pt x="4699" y="28321"/>
                  </a:cubicBezTo>
                  <a:cubicBezTo>
                    <a:pt x="4953" y="12573"/>
                    <a:pt x="17780" y="0"/>
                    <a:pt x="33528" y="127"/>
                  </a:cubicBezTo>
                  <a:lnTo>
                    <a:pt x="1081913" y="11430"/>
                  </a:lnTo>
                  <a:lnTo>
                    <a:pt x="1081659" y="40005"/>
                  </a:lnTo>
                  <a:lnTo>
                    <a:pt x="1081659" y="11557"/>
                  </a:lnTo>
                  <a:lnTo>
                    <a:pt x="2130044" y="11557"/>
                  </a:lnTo>
                  <a:cubicBezTo>
                    <a:pt x="2145792" y="11557"/>
                    <a:pt x="2158619" y="24384"/>
                    <a:pt x="2158619" y="40132"/>
                  </a:cubicBezTo>
                  <a:moveTo>
                    <a:pt x="2101469" y="40132"/>
                  </a:moveTo>
                  <a:lnTo>
                    <a:pt x="2130044" y="40132"/>
                  </a:lnTo>
                  <a:lnTo>
                    <a:pt x="2130044" y="68707"/>
                  </a:lnTo>
                  <a:lnTo>
                    <a:pt x="1081532" y="68707"/>
                  </a:lnTo>
                  <a:lnTo>
                    <a:pt x="1081278" y="68707"/>
                  </a:lnTo>
                  <a:lnTo>
                    <a:pt x="32893" y="57404"/>
                  </a:lnTo>
                  <a:lnTo>
                    <a:pt x="33147" y="28829"/>
                  </a:lnTo>
                  <a:lnTo>
                    <a:pt x="61722" y="29210"/>
                  </a:lnTo>
                  <a:cubicBezTo>
                    <a:pt x="57404" y="361061"/>
                    <a:pt x="248031" y="670941"/>
                    <a:pt x="563626" y="840359"/>
                  </a:cubicBezTo>
                  <a:lnTo>
                    <a:pt x="550164" y="865505"/>
                  </a:lnTo>
                  <a:lnTo>
                    <a:pt x="563626" y="840359"/>
                  </a:lnTo>
                  <a:cubicBezTo>
                    <a:pt x="879475" y="1009904"/>
                    <a:pt x="1270889" y="1012063"/>
                    <a:pt x="1588897" y="845947"/>
                  </a:cubicBezTo>
                  <a:lnTo>
                    <a:pt x="1602105" y="871220"/>
                  </a:lnTo>
                  <a:lnTo>
                    <a:pt x="1588897" y="845947"/>
                  </a:lnTo>
                  <a:cubicBezTo>
                    <a:pt x="1906778" y="679958"/>
                    <a:pt x="2101342" y="372110"/>
                    <a:pt x="2101342" y="40259"/>
                  </a:cubicBezTo>
                  <a:close/>
                </a:path>
              </a:pathLst>
            </a:custGeom>
            <a:solidFill>
              <a:srgbClr val="D0CECE"/>
            </a:solidFill>
          </p:spPr>
        </p:sp>
      </p:grpSp>
      <p:grpSp>
        <p:nvGrpSpPr>
          <p:cNvPr name="Group 18" id="18"/>
          <p:cNvGrpSpPr/>
          <p:nvPr/>
        </p:nvGrpSpPr>
        <p:grpSpPr>
          <a:xfrm rot="0">
            <a:off x="10987464" y="9907682"/>
            <a:ext cx="1147950" cy="1147950"/>
            <a:chOff x="0" y="0"/>
            <a:chExt cx="1530600" cy="1530600"/>
          </a:xfrm>
        </p:grpSpPr>
        <p:sp>
          <p:nvSpPr>
            <p:cNvPr name="Freeform 19" id="19"/>
            <p:cNvSpPr/>
            <p:nvPr/>
          </p:nvSpPr>
          <p:spPr>
            <a:xfrm flipH="false" flipV="false" rot="0">
              <a:off x="0" y="0"/>
              <a:ext cx="1530604" cy="1530604"/>
            </a:xfrm>
            <a:custGeom>
              <a:avLst/>
              <a:gdLst/>
              <a:ahLst/>
              <a:cxnLst/>
              <a:rect r="r" b="b" t="t" l="l"/>
              <a:pathLst>
                <a:path h="1530604" w="1530604">
                  <a:moveTo>
                    <a:pt x="0" y="765302"/>
                  </a:moveTo>
                  <a:cubicBezTo>
                    <a:pt x="0" y="342646"/>
                    <a:pt x="342646" y="0"/>
                    <a:pt x="765302" y="0"/>
                  </a:cubicBezTo>
                  <a:cubicBezTo>
                    <a:pt x="1187958" y="0"/>
                    <a:pt x="1530604" y="342646"/>
                    <a:pt x="1530604" y="765302"/>
                  </a:cubicBezTo>
                  <a:cubicBezTo>
                    <a:pt x="1530604" y="1187958"/>
                    <a:pt x="1187958" y="1530604"/>
                    <a:pt x="765302" y="1530604"/>
                  </a:cubicBezTo>
                  <a:cubicBezTo>
                    <a:pt x="342646" y="1530604"/>
                    <a:pt x="0" y="1187958"/>
                    <a:pt x="0" y="765302"/>
                  </a:cubicBezTo>
                  <a:close/>
                </a:path>
              </a:pathLst>
            </a:custGeom>
            <a:solidFill>
              <a:srgbClr val="000000"/>
            </a:solidFill>
          </p:spPr>
        </p:sp>
      </p:grpSp>
      <p:sp>
        <p:nvSpPr>
          <p:cNvPr name="Freeform 20" id="20"/>
          <p:cNvSpPr/>
          <p:nvPr/>
        </p:nvSpPr>
        <p:spPr>
          <a:xfrm flipH="false" flipV="false" rot="0">
            <a:off x="4513072" y="0"/>
            <a:ext cx="2725168" cy="326548"/>
          </a:xfrm>
          <a:custGeom>
            <a:avLst/>
            <a:gdLst/>
            <a:ahLst/>
            <a:cxnLst/>
            <a:rect r="r" b="b" t="t" l="l"/>
            <a:pathLst>
              <a:path h="326548" w="2725168">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5820" y="4409018"/>
            <a:ext cx="614565" cy="2725168"/>
          </a:xfrm>
          <a:custGeom>
            <a:avLst/>
            <a:gdLst/>
            <a:ahLst/>
            <a:cxnLst/>
            <a:rect r="r" b="b" t="t" l="l"/>
            <a:pathLst>
              <a:path h="2725168" w="614565">
                <a:moveTo>
                  <a:pt x="0" y="0"/>
                </a:moveTo>
                <a:lnTo>
                  <a:pt x="614565" y="0"/>
                </a:lnTo>
                <a:lnTo>
                  <a:pt x="614565" y="2725169"/>
                </a:lnTo>
                <a:lnTo>
                  <a:pt x="0" y="27251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9185412" y="8876475"/>
            <a:ext cx="1671861" cy="1162721"/>
          </a:xfrm>
          <a:custGeom>
            <a:avLst/>
            <a:gdLst/>
            <a:ahLst/>
            <a:cxnLst/>
            <a:rect r="r" b="b" t="t" l="l"/>
            <a:pathLst>
              <a:path h="1162721" w="1671861">
                <a:moveTo>
                  <a:pt x="0" y="0"/>
                </a:moveTo>
                <a:lnTo>
                  <a:pt x="1671861" y="0"/>
                </a:lnTo>
                <a:lnTo>
                  <a:pt x="1671861" y="1162721"/>
                </a:lnTo>
                <a:lnTo>
                  <a:pt x="0" y="1162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8422330" y="9495548"/>
            <a:ext cx="370350" cy="370350"/>
            <a:chOff x="0" y="0"/>
            <a:chExt cx="493800" cy="493800"/>
          </a:xfrm>
        </p:grpSpPr>
        <p:sp>
          <p:nvSpPr>
            <p:cNvPr name="Freeform 24" id="24"/>
            <p:cNvSpPr/>
            <p:nvPr/>
          </p:nvSpPr>
          <p:spPr>
            <a:xfrm flipH="false" flipV="false" rot="0">
              <a:off x="0" y="0"/>
              <a:ext cx="493776" cy="493776"/>
            </a:xfrm>
            <a:custGeom>
              <a:avLst/>
              <a:gdLst/>
              <a:ahLst/>
              <a:cxnLst/>
              <a:rect r="r" b="b" t="t" l="l"/>
              <a:pathLst>
                <a:path h="493776" w="493776">
                  <a:moveTo>
                    <a:pt x="0" y="246888"/>
                  </a:moveTo>
                  <a:cubicBezTo>
                    <a:pt x="0" y="110490"/>
                    <a:pt x="110490" y="0"/>
                    <a:pt x="246888" y="0"/>
                  </a:cubicBezTo>
                  <a:cubicBezTo>
                    <a:pt x="383286" y="0"/>
                    <a:pt x="493776" y="110490"/>
                    <a:pt x="493776" y="246888"/>
                  </a:cubicBezTo>
                  <a:cubicBezTo>
                    <a:pt x="493776" y="383286"/>
                    <a:pt x="383286" y="493776"/>
                    <a:pt x="246888" y="493776"/>
                  </a:cubicBezTo>
                  <a:cubicBezTo>
                    <a:pt x="110490" y="493776"/>
                    <a:pt x="0" y="383286"/>
                    <a:pt x="0" y="246888"/>
                  </a:cubicBezTo>
                  <a:close/>
                </a:path>
              </a:pathLst>
            </a:custGeom>
            <a:solidFill>
              <a:srgbClr val="D0CECE"/>
            </a:solidFill>
          </p:spPr>
        </p:sp>
      </p:grpSp>
      <p:sp>
        <p:nvSpPr>
          <p:cNvPr name="Freeform 25" id="25"/>
          <p:cNvSpPr/>
          <p:nvPr/>
        </p:nvSpPr>
        <p:spPr>
          <a:xfrm flipH="false" flipV="false" rot="0">
            <a:off x="-139370" y="227089"/>
            <a:ext cx="1674209" cy="1662231"/>
          </a:xfrm>
          <a:custGeom>
            <a:avLst/>
            <a:gdLst/>
            <a:ahLst/>
            <a:cxnLst/>
            <a:rect r="r" b="b" t="t" l="l"/>
            <a:pathLst>
              <a:path h="1662231" w="1674209">
                <a:moveTo>
                  <a:pt x="0" y="0"/>
                </a:moveTo>
                <a:lnTo>
                  <a:pt x="1674208" y="0"/>
                </a:lnTo>
                <a:lnTo>
                  <a:pt x="1674208" y="1662231"/>
                </a:lnTo>
                <a:lnTo>
                  <a:pt x="0" y="166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5400000">
            <a:off x="962445" y="8842851"/>
            <a:ext cx="454950" cy="1559250"/>
            <a:chOff x="0" y="0"/>
            <a:chExt cx="606600" cy="2079000"/>
          </a:xfrm>
        </p:grpSpPr>
        <p:sp>
          <p:nvSpPr>
            <p:cNvPr name="Freeform 27" id="27"/>
            <p:cNvSpPr/>
            <p:nvPr/>
          </p:nvSpPr>
          <p:spPr>
            <a:xfrm flipH="false" flipV="false" rot="0">
              <a:off x="0" y="0"/>
              <a:ext cx="606552" cy="2078990"/>
            </a:xfrm>
            <a:custGeom>
              <a:avLst/>
              <a:gdLst/>
              <a:ahLst/>
              <a:cxnLst/>
              <a:rect r="r" b="b" t="t" l="l"/>
              <a:pathLst>
                <a:path h="2078990" w="606552">
                  <a:moveTo>
                    <a:pt x="0" y="0"/>
                  </a:moveTo>
                  <a:lnTo>
                    <a:pt x="606552" y="0"/>
                  </a:lnTo>
                  <a:lnTo>
                    <a:pt x="606552" y="2078990"/>
                  </a:lnTo>
                  <a:lnTo>
                    <a:pt x="0" y="2078990"/>
                  </a:lnTo>
                  <a:close/>
                </a:path>
              </a:pathLst>
            </a:custGeom>
            <a:solidFill>
              <a:srgbClr val="000000"/>
            </a:solidFill>
          </p:spPr>
        </p:sp>
      </p:grpSp>
      <p:grpSp>
        <p:nvGrpSpPr>
          <p:cNvPr name="Group 28" id="28"/>
          <p:cNvGrpSpPr/>
          <p:nvPr/>
        </p:nvGrpSpPr>
        <p:grpSpPr>
          <a:xfrm rot="0">
            <a:off x="381554" y="8424927"/>
            <a:ext cx="719550" cy="685800"/>
            <a:chOff x="0" y="0"/>
            <a:chExt cx="959400" cy="914400"/>
          </a:xfrm>
        </p:grpSpPr>
        <p:sp>
          <p:nvSpPr>
            <p:cNvPr name="Freeform 29" id="29"/>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sp>
        <p:nvSpPr>
          <p:cNvPr name="Freeform 30" id="30"/>
          <p:cNvSpPr/>
          <p:nvPr/>
        </p:nvSpPr>
        <p:spPr>
          <a:xfrm flipH="false" flipV="false" rot="0">
            <a:off x="1227833" y="8307204"/>
            <a:ext cx="2176035" cy="2392625"/>
          </a:xfrm>
          <a:custGeom>
            <a:avLst/>
            <a:gdLst/>
            <a:ahLst/>
            <a:cxnLst/>
            <a:rect r="r" b="b" t="t" l="l"/>
            <a:pathLst>
              <a:path h="2392625" w="2176035">
                <a:moveTo>
                  <a:pt x="0" y="0"/>
                </a:moveTo>
                <a:lnTo>
                  <a:pt x="2176035" y="0"/>
                </a:lnTo>
                <a:lnTo>
                  <a:pt x="2176035" y="2392626"/>
                </a:lnTo>
                <a:lnTo>
                  <a:pt x="0" y="23926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32" id="32"/>
          <p:cNvSpPr txBox="true"/>
          <p:nvPr/>
        </p:nvSpPr>
        <p:spPr>
          <a:xfrm rot="0">
            <a:off x="5799081" y="696191"/>
            <a:ext cx="14310550" cy="930025"/>
          </a:xfrm>
          <a:prstGeom prst="rect">
            <a:avLst/>
          </a:prstGeom>
        </p:spPr>
        <p:txBody>
          <a:bodyPr anchor="t" rtlCol="false" tIns="0" lIns="0" bIns="0" rIns="0">
            <a:spAutoFit/>
          </a:bodyPr>
          <a:lstStyle/>
          <a:p>
            <a:pPr algn="l">
              <a:lnSpc>
                <a:spcPts val="7200"/>
              </a:lnSpc>
            </a:pPr>
            <a:r>
              <a:rPr lang="en-US" sz="6000">
                <a:solidFill>
                  <a:srgbClr val="000000"/>
                </a:solidFill>
                <a:latin typeface="Arimo Bold"/>
              </a:rPr>
              <a:t>HẠN CHẾ CỦA CSDL NOSQL</a:t>
            </a:r>
          </a:p>
        </p:txBody>
      </p:sp>
      <p:sp>
        <p:nvSpPr>
          <p:cNvPr name="TextBox 33" id="33"/>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19</a:t>
            </a:r>
          </a:p>
        </p:txBody>
      </p:sp>
      <p:sp>
        <p:nvSpPr>
          <p:cNvPr name="TextBox 34" id="34"/>
          <p:cNvSpPr txBox="true"/>
          <p:nvPr/>
        </p:nvSpPr>
        <p:spPr>
          <a:xfrm rot="0">
            <a:off x="1600174" y="2064693"/>
            <a:ext cx="15748756" cy="1859628"/>
          </a:xfrm>
          <a:prstGeom prst="rect">
            <a:avLst/>
          </a:prstGeom>
        </p:spPr>
        <p:txBody>
          <a:bodyPr anchor="t" rtlCol="false" tIns="0" lIns="0" bIns="0" rIns="0">
            <a:spAutoFit/>
          </a:bodyPr>
          <a:lstStyle/>
          <a:p>
            <a:pPr algn="just" marL="730567" indent="-365284" lvl="1">
              <a:lnSpc>
                <a:spcPts val="4554"/>
              </a:lnSpc>
              <a:buFont typeface="Arial"/>
              <a:buChar char="•"/>
            </a:pPr>
            <a:r>
              <a:rPr lang="en-US" sz="3300">
                <a:solidFill>
                  <a:srgbClr val="171717"/>
                </a:solidFill>
                <a:latin typeface="Merriweather Bold"/>
              </a:rPr>
              <a:t>Quản lý dữ liệu</a:t>
            </a:r>
            <a:r>
              <a:rPr lang="en-US" sz="3300">
                <a:solidFill>
                  <a:srgbClr val="171717"/>
                </a:solidFill>
                <a:latin typeface="Merriweather"/>
              </a:rPr>
              <a:t>: Mục đích của các công cụ dữ liệu lớn là làm cho việc quản lý một lượng lớn dữ liệu trở nên đơn giản nhất. Nhưng quản lý dữ liệu trong NoSQL phức tạp hơn nhiều so với cơ sở dữ liệu quan hệ</a:t>
            </a:r>
          </a:p>
        </p:txBody>
      </p:sp>
      <p:sp>
        <p:nvSpPr>
          <p:cNvPr name="TextBox 35" id="35"/>
          <p:cNvSpPr txBox="true"/>
          <p:nvPr/>
        </p:nvSpPr>
        <p:spPr>
          <a:xfrm rot="0">
            <a:off x="1600174" y="4120495"/>
            <a:ext cx="16204738" cy="1859628"/>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Sao lưu dữ liệu: </a:t>
            </a:r>
            <a:r>
              <a:rPr lang="en-US" sz="3300">
                <a:solidFill>
                  <a:srgbClr val="171717"/>
                </a:solidFill>
                <a:latin typeface="Merriweather"/>
              </a:rPr>
              <a:t> Nó không có cách tiếp cận để làm sao lưu dữ liệu một cách nhất quán.</a:t>
            </a:r>
          </a:p>
        </p:txBody>
      </p:sp>
      <p:sp>
        <p:nvSpPr>
          <p:cNvPr name="TextBox 36" id="36"/>
          <p:cNvSpPr txBox="true"/>
          <p:nvPr/>
        </p:nvSpPr>
        <p:spPr>
          <a:xfrm rot="0">
            <a:off x="1600174" y="5542387"/>
            <a:ext cx="16565926" cy="1859627"/>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Thiếu tính nhất quán: </a:t>
            </a:r>
            <a:r>
              <a:rPr lang="en-US" sz="3300">
                <a:solidFill>
                  <a:srgbClr val="171717"/>
                </a:solidFill>
                <a:latin typeface="Merriweather"/>
              </a:rPr>
              <a:t>NoSQL đánh đổi sự nhất quán để ưu tiên tốc độ, hiệu suất hiệu quả hơn.</a:t>
            </a:r>
          </a:p>
        </p:txBody>
      </p:sp>
      <p:sp>
        <p:nvSpPr>
          <p:cNvPr name="TextBox 37" id="37"/>
          <p:cNvSpPr txBox="true"/>
          <p:nvPr/>
        </p:nvSpPr>
        <p:spPr>
          <a:xfrm rot="0">
            <a:off x="1600174" y="6950914"/>
            <a:ext cx="16565926" cy="1859627"/>
          </a:xfrm>
          <a:prstGeom prst="rect">
            <a:avLst/>
          </a:prstGeom>
        </p:spPr>
        <p:txBody>
          <a:bodyPr anchor="t" rtlCol="false" tIns="0" lIns="0" bIns="0" rIns="0">
            <a:spAutoFit/>
          </a:bodyPr>
          <a:lstStyle/>
          <a:p>
            <a:pPr algn="l" marL="730567" indent="-365284" lvl="1">
              <a:lnSpc>
                <a:spcPts val="4554"/>
              </a:lnSpc>
              <a:buFont typeface="Arial"/>
              <a:buChar char="•"/>
            </a:pPr>
            <a:r>
              <a:rPr lang="en-US" sz="3300">
                <a:solidFill>
                  <a:srgbClr val="171717"/>
                </a:solidFill>
                <a:latin typeface="Merriweather Bold"/>
              </a:rPr>
              <a:t>Không có sẵn lược đồ schema.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248215" y="9377058"/>
            <a:ext cx="719550" cy="685800"/>
            <a:chOff x="0" y="0"/>
            <a:chExt cx="959400" cy="914400"/>
          </a:xfrm>
        </p:grpSpPr>
        <p:sp>
          <p:nvSpPr>
            <p:cNvPr name="Freeform 3" id="3"/>
            <p:cNvSpPr/>
            <p:nvPr/>
          </p:nvSpPr>
          <p:spPr>
            <a:xfrm flipH="false" flipV="false" rot="0">
              <a:off x="0" y="0"/>
              <a:ext cx="959358" cy="914400"/>
            </a:xfrm>
            <a:custGeom>
              <a:avLst/>
              <a:gdLst/>
              <a:ahLst/>
              <a:cxnLst/>
              <a:rect r="r" b="b" t="t" l="l"/>
              <a:pathLst>
                <a:path h="914400" w="959358">
                  <a:moveTo>
                    <a:pt x="0" y="0"/>
                  </a:moveTo>
                  <a:lnTo>
                    <a:pt x="959358" y="0"/>
                  </a:lnTo>
                  <a:lnTo>
                    <a:pt x="959358" y="914400"/>
                  </a:lnTo>
                  <a:lnTo>
                    <a:pt x="0" y="914400"/>
                  </a:lnTo>
                  <a:close/>
                </a:path>
              </a:pathLst>
            </a:custGeom>
            <a:solidFill>
              <a:srgbClr val="F7D101"/>
            </a:solidFill>
          </p:spPr>
        </p:sp>
      </p:grpSp>
      <p:grpSp>
        <p:nvGrpSpPr>
          <p:cNvPr name="Group 4" id="4"/>
          <p:cNvGrpSpPr/>
          <p:nvPr/>
        </p:nvGrpSpPr>
        <p:grpSpPr>
          <a:xfrm rot="0">
            <a:off x="17060595" y="505992"/>
            <a:ext cx="715050" cy="715050"/>
            <a:chOff x="0" y="0"/>
            <a:chExt cx="953400" cy="953400"/>
          </a:xfrm>
        </p:grpSpPr>
        <p:sp>
          <p:nvSpPr>
            <p:cNvPr name="Freeform 5" id="5"/>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grpSp>
        <p:nvGrpSpPr>
          <p:cNvPr name="Group 6" id="6"/>
          <p:cNvGrpSpPr/>
          <p:nvPr/>
        </p:nvGrpSpPr>
        <p:grpSpPr>
          <a:xfrm rot="-5400000">
            <a:off x="17498140" y="1444563"/>
            <a:ext cx="1097100" cy="945900"/>
            <a:chOff x="0" y="0"/>
            <a:chExt cx="1462800" cy="1261200"/>
          </a:xfrm>
        </p:grpSpPr>
        <p:sp>
          <p:nvSpPr>
            <p:cNvPr name="Freeform 7" id="7"/>
            <p:cNvSpPr/>
            <p:nvPr/>
          </p:nvSpPr>
          <p:spPr>
            <a:xfrm flipH="false" flipV="false" rot="0">
              <a:off x="0" y="0"/>
              <a:ext cx="1462786" cy="1261237"/>
            </a:xfrm>
            <a:custGeom>
              <a:avLst/>
              <a:gdLst/>
              <a:ahLst/>
              <a:cxnLst/>
              <a:rect r="r" b="b" t="t" l="l"/>
              <a:pathLst>
                <a:path h="1261237" w="1462786">
                  <a:moveTo>
                    <a:pt x="1462786" y="1261237"/>
                  </a:moveTo>
                  <a:lnTo>
                    <a:pt x="731393" y="0"/>
                  </a:lnTo>
                  <a:lnTo>
                    <a:pt x="0" y="1261237"/>
                  </a:lnTo>
                  <a:close/>
                </a:path>
              </a:pathLst>
            </a:custGeom>
            <a:solidFill>
              <a:srgbClr val="000000"/>
            </a:solidFill>
          </p:spPr>
        </p:sp>
      </p:grpSp>
      <p:grpSp>
        <p:nvGrpSpPr>
          <p:cNvPr name="Group 8" id="8"/>
          <p:cNvGrpSpPr/>
          <p:nvPr/>
        </p:nvGrpSpPr>
        <p:grpSpPr>
          <a:xfrm rot="5400000">
            <a:off x="16785877" y="2012575"/>
            <a:ext cx="1139962" cy="988762"/>
            <a:chOff x="0" y="0"/>
            <a:chExt cx="1519950" cy="1318350"/>
          </a:xfrm>
        </p:grpSpPr>
        <p:sp>
          <p:nvSpPr>
            <p:cNvPr name="Freeform 9" id="9"/>
            <p:cNvSpPr/>
            <p:nvPr/>
          </p:nvSpPr>
          <p:spPr>
            <a:xfrm flipH="false" flipV="false" rot="0">
              <a:off x="-1270" y="0"/>
              <a:ext cx="1522349" cy="1318387"/>
            </a:xfrm>
            <a:custGeom>
              <a:avLst/>
              <a:gdLst/>
              <a:ahLst/>
              <a:cxnLst/>
              <a:rect r="r" b="b" t="t" l="l"/>
              <a:pathLst>
                <a:path h="1318387" w="1522349">
                  <a:moveTo>
                    <a:pt x="1467866" y="1304163"/>
                  </a:moveTo>
                  <a:lnTo>
                    <a:pt x="736473" y="42926"/>
                  </a:lnTo>
                  <a:lnTo>
                    <a:pt x="761238" y="28575"/>
                  </a:lnTo>
                  <a:lnTo>
                    <a:pt x="786003" y="42926"/>
                  </a:lnTo>
                  <a:lnTo>
                    <a:pt x="54610" y="1304163"/>
                  </a:lnTo>
                  <a:lnTo>
                    <a:pt x="29845" y="1289812"/>
                  </a:lnTo>
                  <a:lnTo>
                    <a:pt x="29845" y="1261237"/>
                  </a:lnTo>
                  <a:lnTo>
                    <a:pt x="1492631" y="1261237"/>
                  </a:lnTo>
                  <a:lnTo>
                    <a:pt x="1492631" y="1289812"/>
                  </a:lnTo>
                  <a:lnTo>
                    <a:pt x="1467866" y="1304163"/>
                  </a:lnTo>
                  <a:moveTo>
                    <a:pt x="1517269" y="1275461"/>
                  </a:moveTo>
                  <a:cubicBezTo>
                    <a:pt x="1522349" y="1284351"/>
                    <a:pt x="1522349" y="1295146"/>
                    <a:pt x="1517269" y="1304036"/>
                  </a:cubicBezTo>
                  <a:cubicBezTo>
                    <a:pt x="1512189" y="1312926"/>
                    <a:pt x="1502664" y="1318387"/>
                    <a:pt x="1492504" y="1318387"/>
                  </a:cubicBezTo>
                  <a:lnTo>
                    <a:pt x="29845" y="1318387"/>
                  </a:lnTo>
                  <a:cubicBezTo>
                    <a:pt x="19685" y="1318387"/>
                    <a:pt x="10160" y="1312926"/>
                    <a:pt x="5080" y="1304036"/>
                  </a:cubicBezTo>
                  <a:cubicBezTo>
                    <a:pt x="0" y="1295146"/>
                    <a:pt x="0" y="1284224"/>
                    <a:pt x="5080" y="1275461"/>
                  </a:cubicBezTo>
                  <a:lnTo>
                    <a:pt x="736473" y="14224"/>
                  </a:lnTo>
                  <a:cubicBezTo>
                    <a:pt x="741680" y="5461"/>
                    <a:pt x="751078" y="0"/>
                    <a:pt x="761238" y="0"/>
                  </a:cubicBezTo>
                  <a:cubicBezTo>
                    <a:pt x="771398" y="0"/>
                    <a:pt x="780796" y="5461"/>
                    <a:pt x="786003" y="14224"/>
                  </a:cubicBezTo>
                  <a:lnTo>
                    <a:pt x="1517396" y="1275461"/>
                  </a:lnTo>
                  <a:close/>
                </a:path>
              </a:pathLst>
            </a:custGeom>
            <a:solidFill>
              <a:srgbClr val="000000"/>
            </a:solidFill>
          </p:spPr>
        </p:sp>
      </p:grpSp>
      <p:grpSp>
        <p:nvGrpSpPr>
          <p:cNvPr name="Group 10" id="10"/>
          <p:cNvGrpSpPr/>
          <p:nvPr/>
        </p:nvGrpSpPr>
        <p:grpSpPr>
          <a:xfrm rot="-5400000">
            <a:off x="14940364" y="-1063723"/>
            <a:ext cx="1563413" cy="2100262"/>
            <a:chOff x="0" y="0"/>
            <a:chExt cx="2084550" cy="2800350"/>
          </a:xfrm>
        </p:grpSpPr>
        <p:sp>
          <p:nvSpPr>
            <p:cNvPr name="Freeform 11" id="11"/>
            <p:cNvSpPr/>
            <p:nvPr/>
          </p:nvSpPr>
          <p:spPr>
            <a:xfrm flipH="false" flipV="false" rot="0">
              <a:off x="-1524" y="0"/>
              <a:ext cx="2087626" cy="2800350"/>
            </a:xfrm>
            <a:custGeom>
              <a:avLst/>
              <a:gdLst/>
              <a:ahLst/>
              <a:cxnLst/>
              <a:rect r="r" b="b" t="t" l="l"/>
              <a:pathLst>
                <a:path h="2800350" w="2087626">
                  <a:moveTo>
                    <a:pt x="2030730" y="2781681"/>
                  </a:moveTo>
                  <a:lnTo>
                    <a:pt x="1017016" y="38481"/>
                  </a:lnTo>
                  <a:lnTo>
                    <a:pt x="1043813" y="28575"/>
                  </a:lnTo>
                  <a:lnTo>
                    <a:pt x="1070610" y="38481"/>
                  </a:lnTo>
                  <a:lnTo>
                    <a:pt x="56896" y="2781681"/>
                  </a:lnTo>
                  <a:lnTo>
                    <a:pt x="30099" y="2771775"/>
                  </a:lnTo>
                  <a:lnTo>
                    <a:pt x="30099" y="2743200"/>
                  </a:lnTo>
                  <a:lnTo>
                    <a:pt x="2057527" y="2743200"/>
                  </a:lnTo>
                  <a:lnTo>
                    <a:pt x="2057527" y="2771775"/>
                  </a:lnTo>
                  <a:lnTo>
                    <a:pt x="2030730" y="2781681"/>
                  </a:lnTo>
                  <a:moveTo>
                    <a:pt x="2084324" y="2761869"/>
                  </a:moveTo>
                  <a:cubicBezTo>
                    <a:pt x="2087626" y="2770632"/>
                    <a:pt x="2086356" y="2780411"/>
                    <a:pt x="2081022" y="2788158"/>
                  </a:cubicBezTo>
                  <a:cubicBezTo>
                    <a:pt x="2075688" y="2795905"/>
                    <a:pt x="2066925" y="2800350"/>
                    <a:pt x="2057527" y="2800350"/>
                  </a:cubicBezTo>
                  <a:lnTo>
                    <a:pt x="30099" y="2800350"/>
                  </a:lnTo>
                  <a:cubicBezTo>
                    <a:pt x="20701" y="2800350"/>
                    <a:pt x="11938" y="2795778"/>
                    <a:pt x="6604" y="2788158"/>
                  </a:cubicBezTo>
                  <a:cubicBezTo>
                    <a:pt x="1270" y="2780538"/>
                    <a:pt x="0" y="2770632"/>
                    <a:pt x="3302" y="2761869"/>
                  </a:cubicBezTo>
                  <a:lnTo>
                    <a:pt x="1017016" y="18669"/>
                  </a:lnTo>
                  <a:cubicBezTo>
                    <a:pt x="1021080" y="7493"/>
                    <a:pt x="1031875" y="0"/>
                    <a:pt x="1043813" y="0"/>
                  </a:cubicBezTo>
                  <a:cubicBezTo>
                    <a:pt x="1055751" y="0"/>
                    <a:pt x="1066419" y="7493"/>
                    <a:pt x="1070610" y="18669"/>
                  </a:cubicBezTo>
                  <a:lnTo>
                    <a:pt x="2084324" y="2761869"/>
                  </a:lnTo>
                  <a:close/>
                </a:path>
              </a:pathLst>
            </a:custGeom>
            <a:solidFill>
              <a:srgbClr val="000000"/>
            </a:solidFill>
          </p:spPr>
        </p:sp>
      </p:grpSp>
      <p:grpSp>
        <p:nvGrpSpPr>
          <p:cNvPr name="Group 12" id="12"/>
          <p:cNvGrpSpPr/>
          <p:nvPr/>
        </p:nvGrpSpPr>
        <p:grpSpPr>
          <a:xfrm rot="0">
            <a:off x="16772738" y="3990562"/>
            <a:ext cx="615262" cy="637763"/>
            <a:chOff x="0" y="0"/>
            <a:chExt cx="820350" cy="850350"/>
          </a:xfrm>
        </p:grpSpPr>
        <p:sp>
          <p:nvSpPr>
            <p:cNvPr name="Freeform 13" id="13"/>
            <p:cNvSpPr/>
            <p:nvPr/>
          </p:nvSpPr>
          <p:spPr>
            <a:xfrm flipH="false" flipV="false" rot="0">
              <a:off x="0" y="0"/>
              <a:ext cx="820420" cy="850392"/>
            </a:xfrm>
            <a:custGeom>
              <a:avLst/>
              <a:gdLst/>
              <a:ahLst/>
              <a:cxnLst/>
              <a:rect r="r" b="b" t="t" l="l"/>
              <a:pathLst>
                <a:path h="850392" w="820420">
                  <a:moveTo>
                    <a:pt x="763143" y="425196"/>
                  </a:moveTo>
                  <a:cubicBezTo>
                    <a:pt x="763143" y="220853"/>
                    <a:pt x="604139" y="57150"/>
                    <a:pt x="410210" y="57150"/>
                  </a:cubicBezTo>
                  <a:lnTo>
                    <a:pt x="410210" y="28575"/>
                  </a:lnTo>
                  <a:lnTo>
                    <a:pt x="410210" y="57150"/>
                  </a:lnTo>
                  <a:lnTo>
                    <a:pt x="410210" y="28575"/>
                  </a:lnTo>
                  <a:lnTo>
                    <a:pt x="410210" y="57150"/>
                  </a:lnTo>
                  <a:cubicBezTo>
                    <a:pt x="216281" y="57150"/>
                    <a:pt x="57150" y="220853"/>
                    <a:pt x="57150" y="425196"/>
                  </a:cubicBezTo>
                  <a:lnTo>
                    <a:pt x="28575" y="425196"/>
                  </a:lnTo>
                  <a:lnTo>
                    <a:pt x="57150" y="425196"/>
                  </a:lnTo>
                  <a:cubicBezTo>
                    <a:pt x="57150" y="629539"/>
                    <a:pt x="216281" y="793242"/>
                    <a:pt x="410210" y="793242"/>
                  </a:cubicBezTo>
                  <a:lnTo>
                    <a:pt x="410210" y="821817"/>
                  </a:lnTo>
                  <a:lnTo>
                    <a:pt x="410210" y="793242"/>
                  </a:lnTo>
                  <a:cubicBezTo>
                    <a:pt x="604139" y="793242"/>
                    <a:pt x="763270" y="629539"/>
                    <a:pt x="763270" y="425196"/>
                  </a:cubicBezTo>
                  <a:cubicBezTo>
                    <a:pt x="763270" y="411988"/>
                    <a:pt x="772414" y="400431"/>
                    <a:pt x="785241" y="397383"/>
                  </a:cubicBezTo>
                  <a:cubicBezTo>
                    <a:pt x="798068" y="394335"/>
                    <a:pt x="811403" y="400558"/>
                    <a:pt x="817372" y="412369"/>
                  </a:cubicBezTo>
                  <a:lnTo>
                    <a:pt x="791845" y="425196"/>
                  </a:lnTo>
                  <a:lnTo>
                    <a:pt x="763143" y="425196"/>
                  </a:lnTo>
                  <a:moveTo>
                    <a:pt x="820293" y="425196"/>
                  </a:moveTo>
                  <a:cubicBezTo>
                    <a:pt x="820293" y="438404"/>
                    <a:pt x="811149" y="449961"/>
                    <a:pt x="798322" y="453009"/>
                  </a:cubicBezTo>
                  <a:cubicBezTo>
                    <a:pt x="785495" y="456057"/>
                    <a:pt x="772160" y="449834"/>
                    <a:pt x="766191" y="438023"/>
                  </a:cubicBezTo>
                  <a:lnTo>
                    <a:pt x="791718" y="425196"/>
                  </a:lnTo>
                  <a:lnTo>
                    <a:pt x="820293" y="425196"/>
                  </a:lnTo>
                  <a:cubicBezTo>
                    <a:pt x="820293" y="659003"/>
                    <a:pt x="637667" y="850392"/>
                    <a:pt x="410083" y="850392"/>
                  </a:cubicBezTo>
                  <a:cubicBezTo>
                    <a:pt x="182499" y="850392"/>
                    <a:pt x="0" y="659003"/>
                    <a:pt x="0" y="425196"/>
                  </a:cubicBezTo>
                  <a:cubicBezTo>
                    <a:pt x="0" y="191389"/>
                    <a:pt x="182626" y="0"/>
                    <a:pt x="410210" y="0"/>
                  </a:cubicBezTo>
                  <a:cubicBezTo>
                    <a:pt x="637794" y="0"/>
                    <a:pt x="820420" y="191389"/>
                    <a:pt x="820420" y="425196"/>
                  </a:cubicBezTo>
                  <a:close/>
                </a:path>
              </a:pathLst>
            </a:custGeom>
            <a:solidFill>
              <a:srgbClr val="000000"/>
            </a:solidFill>
          </p:spPr>
        </p:sp>
      </p:grpSp>
      <p:grpSp>
        <p:nvGrpSpPr>
          <p:cNvPr name="Group 14" id="14"/>
          <p:cNvGrpSpPr/>
          <p:nvPr/>
        </p:nvGrpSpPr>
        <p:grpSpPr>
          <a:xfrm rot="1696954">
            <a:off x="17186822" y="3477184"/>
            <a:ext cx="1920348" cy="505353"/>
            <a:chOff x="0" y="0"/>
            <a:chExt cx="2560464" cy="673804"/>
          </a:xfrm>
        </p:grpSpPr>
        <p:sp>
          <p:nvSpPr>
            <p:cNvPr name="Freeform 15" id="15"/>
            <p:cNvSpPr/>
            <p:nvPr/>
          </p:nvSpPr>
          <p:spPr>
            <a:xfrm flipH="false" flipV="false" rot="0">
              <a:off x="0" y="0"/>
              <a:ext cx="2560447" cy="673862"/>
            </a:xfrm>
            <a:custGeom>
              <a:avLst/>
              <a:gdLst/>
              <a:ahLst/>
              <a:cxnLst/>
              <a:rect r="r" b="b" t="t" l="l"/>
              <a:pathLst>
                <a:path h="673862" w="2560447">
                  <a:moveTo>
                    <a:pt x="2560447" y="0"/>
                  </a:moveTo>
                  <a:lnTo>
                    <a:pt x="0" y="0"/>
                  </a:lnTo>
                  <a:lnTo>
                    <a:pt x="0" y="673862"/>
                  </a:lnTo>
                  <a:lnTo>
                    <a:pt x="2560447" y="673862"/>
                  </a:lnTo>
                  <a:close/>
                </a:path>
              </a:pathLst>
            </a:custGeom>
            <a:solidFill>
              <a:srgbClr val="F7D101"/>
            </a:solidFill>
          </p:spPr>
        </p:sp>
      </p:grpSp>
      <p:grpSp>
        <p:nvGrpSpPr>
          <p:cNvPr name="Group 16" id="16"/>
          <p:cNvGrpSpPr/>
          <p:nvPr/>
        </p:nvGrpSpPr>
        <p:grpSpPr>
          <a:xfrm rot="1299682">
            <a:off x="14253331" y="-314683"/>
            <a:ext cx="1615521" cy="1478979"/>
            <a:chOff x="0" y="0"/>
            <a:chExt cx="2154028" cy="1971972"/>
          </a:xfrm>
        </p:grpSpPr>
        <p:sp>
          <p:nvSpPr>
            <p:cNvPr name="Freeform 17" id="17"/>
            <p:cNvSpPr/>
            <p:nvPr/>
          </p:nvSpPr>
          <p:spPr>
            <a:xfrm flipH="false" flipV="false" rot="0">
              <a:off x="0" y="946023"/>
              <a:ext cx="2158492" cy="1071245"/>
            </a:xfrm>
            <a:custGeom>
              <a:avLst/>
              <a:gdLst/>
              <a:ahLst/>
              <a:cxnLst/>
              <a:rect r="r" b="b" t="t" l="l"/>
              <a:pathLst>
                <a:path h="1071245" w="2158492">
                  <a:moveTo>
                    <a:pt x="57150" y="40005"/>
                  </a:moveTo>
                  <a:cubicBezTo>
                    <a:pt x="57150" y="371856"/>
                    <a:pt x="251841" y="679704"/>
                    <a:pt x="569595" y="845693"/>
                  </a:cubicBezTo>
                  <a:lnTo>
                    <a:pt x="556387" y="870966"/>
                  </a:lnTo>
                  <a:lnTo>
                    <a:pt x="569595" y="845693"/>
                  </a:lnTo>
                  <a:cubicBezTo>
                    <a:pt x="887603" y="1011809"/>
                    <a:pt x="1279017" y="1009650"/>
                    <a:pt x="1594866" y="840105"/>
                  </a:cubicBezTo>
                  <a:lnTo>
                    <a:pt x="1608328" y="865251"/>
                  </a:lnTo>
                  <a:lnTo>
                    <a:pt x="1594866" y="840105"/>
                  </a:lnTo>
                  <a:cubicBezTo>
                    <a:pt x="1910461" y="670687"/>
                    <a:pt x="2101088" y="360807"/>
                    <a:pt x="2096770" y="28956"/>
                  </a:cubicBezTo>
                  <a:lnTo>
                    <a:pt x="2125345" y="28575"/>
                  </a:lnTo>
                  <a:lnTo>
                    <a:pt x="2125599" y="57150"/>
                  </a:lnTo>
                  <a:lnTo>
                    <a:pt x="1077214" y="68453"/>
                  </a:lnTo>
                  <a:lnTo>
                    <a:pt x="1076960" y="68453"/>
                  </a:lnTo>
                  <a:lnTo>
                    <a:pt x="28575" y="68453"/>
                  </a:lnTo>
                  <a:lnTo>
                    <a:pt x="28575" y="40005"/>
                  </a:lnTo>
                  <a:lnTo>
                    <a:pt x="57150" y="40005"/>
                  </a:lnTo>
                  <a:moveTo>
                    <a:pt x="0" y="40005"/>
                  </a:moveTo>
                  <a:cubicBezTo>
                    <a:pt x="0" y="24257"/>
                    <a:pt x="12827" y="11430"/>
                    <a:pt x="28575" y="11430"/>
                  </a:cubicBezTo>
                  <a:lnTo>
                    <a:pt x="1076960" y="11430"/>
                  </a:lnTo>
                  <a:lnTo>
                    <a:pt x="1076960" y="40005"/>
                  </a:lnTo>
                  <a:lnTo>
                    <a:pt x="1076706" y="11430"/>
                  </a:lnTo>
                  <a:lnTo>
                    <a:pt x="2125091" y="127"/>
                  </a:lnTo>
                  <a:cubicBezTo>
                    <a:pt x="2140839" y="0"/>
                    <a:pt x="2153793" y="12573"/>
                    <a:pt x="2153920" y="28321"/>
                  </a:cubicBezTo>
                  <a:cubicBezTo>
                    <a:pt x="2158492" y="383286"/>
                    <a:pt x="1954657" y="711962"/>
                    <a:pt x="1621917" y="890524"/>
                  </a:cubicBezTo>
                  <a:cubicBezTo>
                    <a:pt x="1289431" y="1069086"/>
                    <a:pt x="877951" y="1071245"/>
                    <a:pt x="543179" y="896366"/>
                  </a:cubicBezTo>
                  <a:cubicBezTo>
                    <a:pt x="208153" y="721360"/>
                    <a:pt x="0" y="394970"/>
                    <a:pt x="0" y="40005"/>
                  </a:cubicBezTo>
                  <a:close/>
                </a:path>
              </a:pathLst>
            </a:custGeom>
            <a:solidFill>
              <a:srgbClr val="D0CECE"/>
            </a:solidFill>
          </p:spPr>
        </p:sp>
      </p:grpSp>
      <p:sp>
        <p:nvSpPr>
          <p:cNvPr name="Freeform 18" id="18"/>
          <p:cNvSpPr/>
          <p:nvPr/>
        </p:nvSpPr>
        <p:spPr>
          <a:xfrm flipH="false" flipV="false" rot="0">
            <a:off x="11281180" y="-13612"/>
            <a:ext cx="2725169" cy="326548"/>
          </a:xfrm>
          <a:custGeom>
            <a:avLst/>
            <a:gdLst/>
            <a:ahLst/>
            <a:cxnLst/>
            <a:rect r="r" b="b" t="t" l="l"/>
            <a:pathLst>
              <a:path h="326548" w="2725169">
                <a:moveTo>
                  <a:pt x="0" y="0"/>
                </a:moveTo>
                <a:lnTo>
                  <a:pt x="2725169" y="0"/>
                </a:lnTo>
                <a:lnTo>
                  <a:pt x="2725169" y="326548"/>
                </a:lnTo>
                <a:lnTo>
                  <a:pt x="0" y="32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7729036" y="4395406"/>
            <a:ext cx="614565" cy="2725169"/>
          </a:xfrm>
          <a:custGeom>
            <a:avLst/>
            <a:gdLst/>
            <a:ahLst/>
            <a:cxnLst/>
            <a:rect r="r" b="b" t="t" l="l"/>
            <a:pathLst>
              <a:path h="2725169" w="614565">
                <a:moveTo>
                  <a:pt x="0" y="0"/>
                </a:moveTo>
                <a:lnTo>
                  <a:pt x="614565" y="0"/>
                </a:lnTo>
                <a:lnTo>
                  <a:pt x="614565" y="2725168"/>
                </a:lnTo>
                <a:lnTo>
                  <a:pt x="0" y="2725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6984583" y="213476"/>
            <a:ext cx="1674209" cy="1662231"/>
          </a:xfrm>
          <a:custGeom>
            <a:avLst/>
            <a:gdLst/>
            <a:ahLst/>
            <a:cxnLst/>
            <a:rect r="r" b="b" t="t" l="l"/>
            <a:pathLst>
              <a:path h="1662231" w="1674209">
                <a:moveTo>
                  <a:pt x="0" y="0"/>
                </a:moveTo>
                <a:lnTo>
                  <a:pt x="1674209" y="0"/>
                </a:lnTo>
                <a:lnTo>
                  <a:pt x="1674209" y="1662231"/>
                </a:lnTo>
                <a:lnTo>
                  <a:pt x="0" y="1662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74808" y="-175580"/>
            <a:ext cx="2411361" cy="1875585"/>
          </a:xfrm>
          <a:custGeom>
            <a:avLst/>
            <a:gdLst/>
            <a:ahLst/>
            <a:cxnLst/>
            <a:rect r="r" b="b" t="t" l="l"/>
            <a:pathLst>
              <a:path h="1875585" w="2411361">
                <a:moveTo>
                  <a:pt x="0" y="0"/>
                </a:moveTo>
                <a:lnTo>
                  <a:pt x="2411362" y="0"/>
                </a:lnTo>
                <a:lnTo>
                  <a:pt x="2411362" y="1875586"/>
                </a:lnTo>
                <a:lnTo>
                  <a:pt x="0" y="18755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799582" y="-278696"/>
            <a:ext cx="715050" cy="715050"/>
            <a:chOff x="0" y="0"/>
            <a:chExt cx="953400" cy="953400"/>
          </a:xfrm>
        </p:grpSpPr>
        <p:sp>
          <p:nvSpPr>
            <p:cNvPr name="Freeform 23" id="23"/>
            <p:cNvSpPr/>
            <p:nvPr/>
          </p:nvSpPr>
          <p:spPr>
            <a:xfrm flipH="false" flipV="false" rot="0">
              <a:off x="0" y="0"/>
              <a:ext cx="953389" cy="953389"/>
            </a:xfrm>
            <a:custGeom>
              <a:avLst/>
              <a:gdLst/>
              <a:ahLst/>
              <a:cxnLst/>
              <a:rect r="r" b="b" t="t" l="l"/>
              <a:pathLst>
                <a:path h="953389" w="953389">
                  <a:moveTo>
                    <a:pt x="953389" y="476758"/>
                  </a:moveTo>
                  <a:cubicBezTo>
                    <a:pt x="953389" y="213487"/>
                    <a:pt x="740029" y="0"/>
                    <a:pt x="476758" y="0"/>
                  </a:cubicBezTo>
                  <a:cubicBezTo>
                    <a:pt x="213487" y="0"/>
                    <a:pt x="0" y="213487"/>
                    <a:pt x="0" y="476758"/>
                  </a:cubicBezTo>
                  <a:cubicBezTo>
                    <a:pt x="0" y="740029"/>
                    <a:pt x="213487" y="953389"/>
                    <a:pt x="476758" y="953389"/>
                  </a:cubicBezTo>
                  <a:cubicBezTo>
                    <a:pt x="740029" y="953389"/>
                    <a:pt x="953389" y="740029"/>
                    <a:pt x="953389" y="476758"/>
                  </a:cubicBezTo>
                  <a:close/>
                </a:path>
              </a:pathLst>
            </a:custGeom>
            <a:solidFill>
              <a:srgbClr val="F7D101"/>
            </a:solidFill>
          </p:spPr>
        </p:sp>
      </p:grpSp>
      <p:sp>
        <p:nvSpPr>
          <p:cNvPr name="TextBox 24" id="24"/>
          <p:cNvSpPr txBox="true"/>
          <p:nvPr/>
        </p:nvSpPr>
        <p:spPr>
          <a:xfrm rot="5400000">
            <a:off x="-920287" y="9609150"/>
            <a:ext cx="2186850" cy="342825"/>
          </a:xfrm>
          <a:prstGeom prst="rect">
            <a:avLst/>
          </a:prstGeom>
        </p:spPr>
        <p:txBody>
          <a:bodyPr anchor="t" rtlCol="false" tIns="0" lIns="0" bIns="0" rIns="0">
            <a:spAutoFit/>
          </a:bodyPr>
          <a:lstStyle/>
          <a:p>
            <a:pPr algn="l">
              <a:lnSpc>
                <a:spcPts val="2160"/>
              </a:lnSpc>
            </a:pPr>
            <a:r>
              <a:rPr lang="en-US" sz="1800">
                <a:solidFill>
                  <a:srgbClr val="D0CECE"/>
                </a:solidFill>
                <a:latin typeface="Barlow Condensed"/>
              </a:rPr>
              <a:t>SLIDESMANIA.COM</a:t>
            </a:r>
          </a:p>
        </p:txBody>
      </p:sp>
      <p:sp>
        <p:nvSpPr>
          <p:cNvPr name="TextBox 25" id="25"/>
          <p:cNvSpPr txBox="true"/>
          <p:nvPr/>
        </p:nvSpPr>
        <p:spPr>
          <a:xfrm rot="0">
            <a:off x="6955816" y="4020292"/>
            <a:ext cx="3222179" cy="1409700"/>
          </a:xfrm>
          <a:prstGeom prst="rect">
            <a:avLst/>
          </a:prstGeom>
        </p:spPr>
        <p:txBody>
          <a:bodyPr anchor="t" rtlCol="false" tIns="0" lIns="0" bIns="0" rIns="0">
            <a:spAutoFit/>
          </a:bodyPr>
          <a:lstStyle/>
          <a:p>
            <a:pPr algn="ctr">
              <a:lnSpc>
                <a:spcPts val="10800"/>
              </a:lnSpc>
            </a:pPr>
            <a:r>
              <a:rPr lang="en-US" sz="9000">
                <a:solidFill>
                  <a:srgbClr val="000000"/>
                </a:solidFill>
                <a:latin typeface="Arimo Bold"/>
              </a:rPr>
              <a:t>2</a:t>
            </a:r>
          </a:p>
        </p:txBody>
      </p:sp>
      <p:sp>
        <p:nvSpPr>
          <p:cNvPr name="TextBox 26" id="26"/>
          <p:cNvSpPr txBox="true"/>
          <p:nvPr/>
        </p:nvSpPr>
        <p:spPr>
          <a:xfrm rot="0">
            <a:off x="3467797" y="7538774"/>
            <a:ext cx="11288674" cy="592300"/>
          </a:xfrm>
          <a:prstGeom prst="rect">
            <a:avLst/>
          </a:prstGeom>
        </p:spPr>
        <p:txBody>
          <a:bodyPr anchor="t" rtlCol="false" tIns="0" lIns="0" bIns="0" rIns="0">
            <a:spAutoFit/>
          </a:bodyPr>
          <a:lstStyle/>
          <a:p>
            <a:pPr algn="ctr">
              <a:lnSpc>
                <a:spcPts val="7920"/>
              </a:lnSpc>
            </a:pPr>
            <a:r>
              <a:rPr lang="en-US" sz="6600">
                <a:solidFill>
                  <a:srgbClr val="000000"/>
                </a:solidFill>
                <a:latin typeface="Trirong Bold"/>
              </a:rPr>
              <a:t>MARKLOGIC LÀ GÌ ?</a:t>
            </a:r>
          </a:p>
        </p:txBody>
      </p:sp>
      <p:sp>
        <p:nvSpPr>
          <p:cNvPr name="Freeform 27" id="27"/>
          <p:cNvSpPr/>
          <p:nvPr/>
        </p:nvSpPr>
        <p:spPr>
          <a:xfrm flipH="false" flipV="false" rot="0">
            <a:off x="6282411" y="2551631"/>
            <a:ext cx="4568990" cy="4568943"/>
          </a:xfrm>
          <a:custGeom>
            <a:avLst/>
            <a:gdLst/>
            <a:ahLst/>
            <a:cxnLst/>
            <a:rect r="r" b="b" t="t" l="l"/>
            <a:pathLst>
              <a:path h="4568943" w="4568990">
                <a:moveTo>
                  <a:pt x="0" y="0"/>
                </a:moveTo>
                <a:lnTo>
                  <a:pt x="4568989" y="0"/>
                </a:lnTo>
                <a:lnTo>
                  <a:pt x="4568989" y="4568943"/>
                </a:lnTo>
                <a:lnTo>
                  <a:pt x="0" y="45689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17181115" y="9429283"/>
            <a:ext cx="853750" cy="562300"/>
          </a:xfrm>
          <a:prstGeom prst="rect">
            <a:avLst/>
          </a:prstGeom>
        </p:spPr>
        <p:txBody>
          <a:bodyPr anchor="t" rtlCol="false" tIns="0" lIns="0" bIns="0" rIns="0">
            <a:spAutoFit/>
          </a:bodyPr>
          <a:lstStyle/>
          <a:p>
            <a:pPr algn="ctr">
              <a:lnSpc>
                <a:spcPts val="2700"/>
              </a:lnSpc>
            </a:pPr>
            <a:r>
              <a:rPr lang="en-US" sz="2250">
                <a:solidFill>
                  <a:srgbClr val="171717"/>
                </a:solidFill>
                <a:latin typeface="Arimo"/>
              </a:rPr>
              <a:t>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DAF3einAKUk</dc:identifier>
  <dcterms:modified xsi:type="dcterms:W3CDTF">2011-08-01T06:04:30Z</dcterms:modified>
  <cp:revision>1</cp:revision>
  <dc:title>TÌM HIỂU VÀ ỨNG DỤNG HỆ QUẢN TRỊ CƠ SỞ DỮ LIỆU PHÂN TÁN VỚI MARKLOGIC</dc:title>
</cp:coreProperties>
</file>