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7"/>
  </p:normalViewPr>
  <p:slideViewPr>
    <p:cSldViewPr snapToGrid="0">
      <p:cViewPr varScale="1">
        <p:scale>
          <a:sx n="110" d="100"/>
          <a:sy n="110" d="100"/>
        </p:scale>
        <p:origin x="1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13/7/2024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6935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13/7/2024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347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13/7/2024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6392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13/7/2024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2992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13/7/2024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706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13/7/2024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906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13/7/2024 R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8695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13/7/2024 R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5271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13/7/2024 R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3182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13/7/2024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4453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13/7/2024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7626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55E0E-F744-A846-979B-447A7D44822A}" type="datetimeFigureOut">
              <a:rPr lang="en-TH" smtClean="0"/>
              <a:t>13/7/2024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4817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AB3370-49BC-47C6-E250-46305B735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96"/>
          <a:stretch/>
        </p:blipFill>
        <p:spPr>
          <a:xfrm>
            <a:off x="4847618" y="1474200"/>
            <a:ext cx="4029208" cy="43276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F71E2-9801-C844-B5AE-4FA0F28A4CF5}"/>
              </a:ext>
            </a:extLst>
          </p:cNvPr>
          <p:cNvSpPr txBox="1"/>
          <p:nvPr/>
        </p:nvSpPr>
        <p:spPr>
          <a:xfrm>
            <a:off x="6559919" y="1474200"/>
            <a:ext cx="20279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TH" sz="10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Inconsistent with experiment</a:t>
            </a:r>
          </a:p>
          <a:p>
            <a:r>
              <a:rPr lang="en-TH" sz="10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•  = Consistent with experiment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FB86B-5216-70A7-6C70-1CDD94867554}"/>
              </a:ext>
            </a:extLst>
          </p:cNvPr>
          <p:cNvSpPr txBox="1"/>
          <p:nvPr/>
        </p:nvSpPr>
        <p:spPr>
          <a:xfrm>
            <a:off x="138896" y="1276843"/>
            <a:ext cx="202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A)</a:t>
            </a:r>
            <a:endParaRPr lang="en-TH" sz="1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D5302-7A79-93FC-097D-520551D931A4}"/>
              </a:ext>
            </a:extLst>
          </p:cNvPr>
          <p:cNvSpPr txBox="1"/>
          <p:nvPr/>
        </p:nvSpPr>
        <p:spPr>
          <a:xfrm>
            <a:off x="4546675" y="1233250"/>
            <a:ext cx="202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B)</a:t>
            </a:r>
            <a:endParaRPr lang="en-TH" sz="1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670B7-6616-5D14-0780-AF41D8E78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81"/>
          <a:stretch/>
        </p:blipFill>
        <p:spPr>
          <a:xfrm>
            <a:off x="349897" y="1584620"/>
            <a:ext cx="3828563" cy="41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1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</TotalTime>
  <Words>14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Kittisak Taoma</dc:creator>
  <cp:lastModifiedBy>Kittisak Taoma</cp:lastModifiedBy>
  <cp:revision>16</cp:revision>
  <dcterms:created xsi:type="dcterms:W3CDTF">2023-12-15T10:08:19Z</dcterms:created>
  <dcterms:modified xsi:type="dcterms:W3CDTF">2024-07-13T03:53:37Z</dcterms:modified>
</cp:coreProperties>
</file>